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9144000" cy="5143500" type="screen16x9"/>
  <p:notesSz cx="6858000" cy="9144000"/>
  <p:embeddedFontLst>
    <p:embeddedFont>
      <p:font typeface="Lato" panose="020B0604020202020204" charset="0"/>
      <p:regular r:id="rId70"/>
      <p:bold r:id="rId71"/>
      <p:italic r:id="rId72"/>
      <p:boldItalic r:id="rId73"/>
    </p:embeddedFont>
    <p:embeddedFont>
      <p:font typeface="Roboto" pitchFamily="2" charset="0"/>
      <p:regular r:id="rId74"/>
      <p:bold r:id="rId75"/>
      <p:italic r:id="rId76"/>
      <p:boldItalic r:id="rId77"/>
    </p:embeddedFont>
    <p:embeddedFont>
      <p:font typeface="Source Code Pro" panose="020B0604020202020204" charset="0"/>
      <p:regular r:id="rId78"/>
      <p:bold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775" autoAdjust="0"/>
  </p:normalViewPr>
  <p:slideViewPr>
    <p:cSldViewPr snapToGrid="0">
      <p:cViewPr varScale="1">
        <p:scale>
          <a:sx n="66" d="100"/>
          <a:sy n="66" d="100"/>
        </p:scale>
        <p:origin x="12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d4330ff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cd4330ff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know about our data?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Bunch of pieces of information (attributes)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Our labels are a function of these attributes.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“is NYC” is a function of all attributes, so is “is SFO”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cd4330ff0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cd4330ff0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Also know each label depends on each attribute in different amounts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 code is relevant for determining a city. Eye color isn’t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label that described whether the cat is centered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will be more dependent on the pixels (attr) in the center of the pic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can assign weights.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Dont know what attr are relevant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want automatic way (we’ll get to it)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Before, we need a way to compute labels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the computation that happens at those top nodes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d4330ff0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d4330ff0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we had correct weight, how to compute labels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perceptron: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it sums the weighted inputs (plus bias)</a:t>
            </a:r>
            <a:endParaRPr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then applies a non-linearity/activation function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non linearity?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activation function? (prob, neuro, increased representation capabilities)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d4330ff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cd4330ff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ask: what kinds of functions can this represent: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input space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Weighted sum of inputs is a linear transformation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Bias add is a translation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Activation function is a non-linear transformation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cd4330ff0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cd4330ff0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stack layers. Each layer depends on all the outputs of the previous layer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transformations of the input space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Allows us to represent any arbitrary function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Also creates a hierarchy of features.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Deeper layers, higher-level feature the network can learn</a:t>
            </a:r>
            <a:endParaRPr dirty="0"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See image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cd4330ff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cd4330ff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our black box!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Now, the problem of machine learning is that of finding good weights for your data/labels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you can compute a loss function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(which you can since you have truth labels)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 you can minimize that loss by tweaking weights based on their gradient (derivative)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 with random weights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 for multiple weights too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cd4330ff0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cd4330ff0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have multiple layers, you just propagate errors back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applying chain rule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worry too much about details here,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take away is: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find the weights, we need a loss function we can minimize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cdee5c7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cdee5c7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cd4330ff0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cd4330ff0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cd4330ff0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cd4330ff0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be tempted to implement a perceptron class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it’s very inefficient, since NNs can have hundreds of layers and millions of neurons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we use a trick called vectorization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represent an entire perceptron’s operation with a matrix multiplication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cd4238dc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cd4238dc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cd4330ff0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cd4330ff0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want to train on mutiple examples at once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one matrix multiplication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cd4330ff0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cd4330ff0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entire layer of a neural network in a single matrix multiply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NNs can be thought of as a series of subsequent matrix multiplications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why GPUs are good for machine learning: they have matmul optimized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cd4330ff0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cd4330ff0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want to keep track of all layers with a stack or a list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models can do weird things, like branching, concating, etc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cd4330ff0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cd4330ff0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hold matrices of your inputs and weights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define operation as nodes in your graph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node knows how backpropagation through it works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loss is a matter of toposorting, feedforward, and backproping through nodes, updating weights along the way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is handled for us by tensorflow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cdee5c7a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cdee5c7a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cd4330ff0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cd4330ff0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cd4330ff0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cd4330ff0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 for computation graphs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ops in python, tf build CG under the hood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it some data, it runs it through the graph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cd4330ff0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cd4330ff0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cd4330ff0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cd4330ff0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cd4330ff0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cd4330ff0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d4330ff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d4330ff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cd4330ff0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cd4330ff0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cd4330ff0_0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cd4330ff0_0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cd4330ff0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cd4330ff0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cd4330ff0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cd4330ff0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cd4330ff0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cd4330ff0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cd4330ff0_0_1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1cd4330ff0_0_1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cd4330ff0_0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cd4330ff0_0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cd4330ff0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cd4330ff0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cd4330ff0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cd4330ff0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1cd4330ff0_0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1cd4330ff0_0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d4330ff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d4330ff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produced by us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Biomedical data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datasets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cd4330ff0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1cd4330ff0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1cd4330ff0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1cd4330ff0_0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cd4330ff0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1cd4330ff0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1cd4330ff0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1cd4330ff0_0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1cd4330ff0_0_2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1cd4330ff0_0_2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cd4330ff0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cd4330ff0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g1cd4330ff0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" name="Google Shape;2298;g1cd4330ff0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1cd4330ff0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1cd4330ff0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1cd4330ff0_0_3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1cd4330ff0_0_3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g1cd4330ff0_0_3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" name="Google Shape;2467;g1cd4330ff0_0_3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d4330ff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d4330ff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 is: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has high-level features (some higher level than others)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extracted from data itself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extracts “dog” from dog pic, but not from panda pic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features are called labels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1cd4330ff0_0_3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1cd4330ff0_0_3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1cd4330ff0_0_4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" name="Google Shape;2663;g1cd4330ff0_0_4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1cd940ef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1cd940ef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tf distributes computation through multiple devices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1cd940ef6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Google Shape;2754;g1cd940ef6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automatically adds sender and receiver nodes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take care of data and gradient flow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1cdee5c7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1cdee5c7a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1cd4330ff0_0_4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" name="Google Shape;2852;g1cd4330ff0_0_4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g1cd4330ff0_0_4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" name="Google Shape;2857;g1cd4330ff0_0_4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rates are one of the many hyper parameters you can tune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careful with too big or too small learning rates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1cd4330ff0_0_4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1cd4330ff0_0_4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lies in manifold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its noisy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f == approximate manifold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Underfit and overfit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know you’ve done it?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g1cd4330ff0_0_4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" name="Google Shape;2886;g1cd4330ff0_0_4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g1cd4330ff0_0_4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4" name="Google Shape;2894;g1cd4330ff0_0_4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cd4330ff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cd4330ff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classifier that predicts labels from data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Function that converts data into labels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Won’t define F right now, Treat as black box for now.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solve for f?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1cd942f35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2" name="Google Shape;2902;g1cd942f35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g1cdee5c7a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3" name="Google Shape;2923;g1cdee5c7a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1cd4330ff0_0_4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1cd4330ff0_0_4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 didnt mention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you can use queues to speed up loading data batches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tf handles convolutions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tf handles recurrent networks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1cddfc6e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" name="Google Shape;2937;g1cddfc6e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 didnt mention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you can use queues to speed up loading data batches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tf handles convolutions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tf handles recurrent networks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g1cd4330f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7" name="Google Shape;2947;g1cd4330f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1cd4330f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1cd4330f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1cd4238dce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" name="Google Shape;2960;g1cd4238dce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g1cd4330ff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3" name="Google Shape;2973;g1cd4330ff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d4330ff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cd4330ff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is how we teach computers to learn these functions automatically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examples of black boxes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Today: supervised (we have labeled data)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dee5c7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cdee5c7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d4330ff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d4330ff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351C7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9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withgoogle.com/tensorflow-dev-summit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7481450" y="3988525"/>
            <a:ext cx="1662600" cy="1155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 rot="-508206">
            <a:off x="-435270" y="1264173"/>
            <a:ext cx="10002499" cy="26184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 rot="-522682">
            <a:off x="1283201" y="1112740"/>
            <a:ext cx="6197799" cy="154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 i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endParaRPr sz="6500"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 rot="-520945">
            <a:off x="404599" y="3388894"/>
            <a:ext cx="8754120" cy="124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From the basics of Machine Learning to understanding TensorFlow internals</a:t>
            </a:r>
            <a:endParaRPr sz="2000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/>
          </p:nvPr>
        </p:nvSpPr>
        <p:spPr>
          <a:xfrm rot="-522682">
            <a:off x="2883401" y="1605290"/>
            <a:ext cx="6197799" cy="154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 i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from A to Z</a:t>
            </a:r>
            <a:endParaRPr sz="6500"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3959275" y="4548051"/>
            <a:ext cx="50904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Raphael Gontijo Lopes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 depend on data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Think of a data point as a vector of attributes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body" idx="4294967295"/>
          </p:nvPr>
        </p:nvSpPr>
        <p:spPr>
          <a:xfrm>
            <a:off x="471900" y="2604875"/>
            <a:ext cx="82221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Our label(s) will be conditioned on these</a:t>
            </a:r>
            <a:endParaRPr/>
          </a:p>
        </p:txBody>
      </p:sp>
      <p:grpSp>
        <p:nvGrpSpPr>
          <p:cNvPr id="175" name="Google Shape;175;p22"/>
          <p:cNvGrpSpPr/>
          <p:nvPr/>
        </p:nvGrpSpPr>
        <p:grpSpPr>
          <a:xfrm>
            <a:off x="3036820" y="2982500"/>
            <a:ext cx="2982895" cy="1916489"/>
            <a:chOff x="3036820" y="2982500"/>
            <a:chExt cx="2982895" cy="1916489"/>
          </a:xfrm>
        </p:grpSpPr>
        <p:sp>
          <p:nvSpPr>
            <p:cNvPr id="176" name="Google Shape;176;p22"/>
            <p:cNvSpPr/>
            <p:nvPr/>
          </p:nvSpPr>
          <p:spPr>
            <a:xfrm rot="5400000">
              <a:off x="4640625" y="3850270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 rot="5400000">
              <a:off x="4640625" y="3533973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 rot="5400000">
              <a:off x="4002761" y="3376101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 rot="5400000">
              <a:off x="4002761" y="3692398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 rot="5400000">
              <a:off x="4002761" y="4008695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 rot="5400000">
              <a:off x="4002761" y="4324992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 rot="5400000">
              <a:off x="4002761" y="4641289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3" name="Google Shape;183;p22"/>
            <p:cNvCxnSpPr>
              <a:stCxn id="177" idx="4"/>
              <a:endCxn id="178" idx="0"/>
            </p:cNvCxnSpPr>
            <p:nvPr/>
          </p:nvCxnSpPr>
          <p:spPr>
            <a:xfrm rot="10800000">
              <a:off x="4260525" y="3505023"/>
              <a:ext cx="380100" cy="15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22"/>
            <p:cNvCxnSpPr>
              <a:stCxn id="177" idx="4"/>
              <a:endCxn id="179" idx="0"/>
            </p:cNvCxnSpPr>
            <p:nvPr/>
          </p:nvCxnSpPr>
          <p:spPr>
            <a:xfrm flipH="1">
              <a:off x="4260525" y="3662823"/>
              <a:ext cx="380100" cy="15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22"/>
            <p:cNvCxnSpPr>
              <a:stCxn id="177" idx="4"/>
              <a:endCxn id="180" idx="0"/>
            </p:cNvCxnSpPr>
            <p:nvPr/>
          </p:nvCxnSpPr>
          <p:spPr>
            <a:xfrm flipH="1">
              <a:off x="4260525" y="3662823"/>
              <a:ext cx="380100" cy="474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22"/>
            <p:cNvCxnSpPr>
              <a:stCxn id="177" idx="4"/>
              <a:endCxn id="181" idx="0"/>
            </p:cNvCxnSpPr>
            <p:nvPr/>
          </p:nvCxnSpPr>
          <p:spPr>
            <a:xfrm flipH="1">
              <a:off x="4260525" y="3662823"/>
              <a:ext cx="380100" cy="79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22"/>
            <p:cNvCxnSpPr>
              <a:stCxn id="177" idx="4"/>
              <a:endCxn id="182" idx="0"/>
            </p:cNvCxnSpPr>
            <p:nvPr/>
          </p:nvCxnSpPr>
          <p:spPr>
            <a:xfrm flipH="1">
              <a:off x="4260525" y="3662823"/>
              <a:ext cx="380100" cy="110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2"/>
            <p:cNvCxnSpPr>
              <a:stCxn id="176" idx="4"/>
              <a:endCxn id="179" idx="0"/>
            </p:cNvCxnSpPr>
            <p:nvPr/>
          </p:nvCxnSpPr>
          <p:spPr>
            <a:xfrm rot="10800000">
              <a:off x="4260525" y="3821320"/>
              <a:ext cx="380100" cy="15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22"/>
            <p:cNvCxnSpPr>
              <a:stCxn id="176" idx="4"/>
              <a:endCxn id="180" idx="0"/>
            </p:cNvCxnSpPr>
            <p:nvPr/>
          </p:nvCxnSpPr>
          <p:spPr>
            <a:xfrm flipH="1">
              <a:off x="4260525" y="3979120"/>
              <a:ext cx="380100" cy="15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22"/>
            <p:cNvCxnSpPr>
              <a:stCxn id="176" idx="4"/>
              <a:endCxn id="181" idx="0"/>
            </p:cNvCxnSpPr>
            <p:nvPr/>
          </p:nvCxnSpPr>
          <p:spPr>
            <a:xfrm flipH="1">
              <a:off x="4260525" y="3979120"/>
              <a:ext cx="380100" cy="474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22"/>
            <p:cNvCxnSpPr>
              <a:stCxn id="176" idx="4"/>
              <a:endCxn id="182" idx="0"/>
            </p:cNvCxnSpPr>
            <p:nvPr/>
          </p:nvCxnSpPr>
          <p:spPr>
            <a:xfrm flipH="1">
              <a:off x="4260525" y="3979120"/>
              <a:ext cx="380100" cy="79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2"/>
            <p:cNvCxnSpPr>
              <a:stCxn id="176" idx="4"/>
              <a:endCxn id="178" idx="0"/>
            </p:cNvCxnSpPr>
            <p:nvPr/>
          </p:nvCxnSpPr>
          <p:spPr>
            <a:xfrm rot="10800000">
              <a:off x="4260525" y="3504820"/>
              <a:ext cx="380100" cy="474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3" name="Google Shape;193;p22"/>
            <p:cNvSpPr/>
            <p:nvPr/>
          </p:nvSpPr>
          <p:spPr>
            <a:xfrm rot="5400000">
              <a:off x="4640625" y="4166567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4" name="Google Shape;194;p22"/>
            <p:cNvCxnSpPr>
              <a:stCxn id="193" idx="4"/>
              <a:endCxn id="180" idx="0"/>
            </p:cNvCxnSpPr>
            <p:nvPr/>
          </p:nvCxnSpPr>
          <p:spPr>
            <a:xfrm rot="10800000">
              <a:off x="4260525" y="4137617"/>
              <a:ext cx="380100" cy="15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22"/>
            <p:cNvCxnSpPr>
              <a:stCxn id="193" idx="4"/>
              <a:endCxn id="181" idx="0"/>
            </p:cNvCxnSpPr>
            <p:nvPr/>
          </p:nvCxnSpPr>
          <p:spPr>
            <a:xfrm flipH="1">
              <a:off x="4260525" y="4295417"/>
              <a:ext cx="380100" cy="15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22"/>
            <p:cNvCxnSpPr>
              <a:stCxn id="193" idx="4"/>
              <a:endCxn id="182" idx="0"/>
            </p:cNvCxnSpPr>
            <p:nvPr/>
          </p:nvCxnSpPr>
          <p:spPr>
            <a:xfrm flipH="1">
              <a:off x="4260525" y="4295417"/>
              <a:ext cx="380100" cy="474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22"/>
            <p:cNvCxnSpPr>
              <a:stCxn id="193" idx="4"/>
              <a:endCxn id="179" idx="0"/>
            </p:cNvCxnSpPr>
            <p:nvPr/>
          </p:nvCxnSpPr>
          <p:spPr>
            <a:xfrm rot="10800000">
              <a:off x="4260525" y="3821117"/>
              <a:ext cx="380100" cy="474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22"/>
            <p:cNvCxnSpPr>
              <a:stCxn id="193" idx="4"/>
              <a:endCxn id="178" idx="0"/>
            </p:cNvCxnSpPr>
            <p:nvPr/>
          </p:nvCxnSpPr>
          <p:spPr>
            <a:xfrm rot="10800000">
              <a:off x="4260525" y="3504917"/>
              <a:ext cx="380100" cy="790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9" name="Google Shape;199;p22"/>
            <p:cNvSpPr/>
            <p:nvPr/>
          </p:nvSpPr>
          <p:spPr>
            <a:xfrm rot="5400000">
              <a:off x="4640625" y="4482864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>
              <a:stCxn id="199" idx="4"/>
              <a:endCxn id="181" idx="0"/>
            </p:cNvCxnSpPr>
            <p:nvPr/>
          </p:nvCxnSpPr>
          <p:spPr>
            <a:xfrm rot="10800000">
              <a:off x="4260525" y="4453914"/>
              <a:ext cx="380100" cy="15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>
              <a:stCxn id="199" idx="4"/>
              <a:endCxn id="182" idx="0"/>
            </p:cNvCxnSpPr>
            <p:nvPr/>
          </p:nvCxnSpPr>
          <p:spPr>
            <a:xfrm flipH="1">
              <a:off x="4260525" y="4611714"/>
              <a:ext cx="380100" cy="15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22"/>
            <p:cNvCxnSpPr>
              <a:stCxn id="199" idx="4"/>
              <a:endCxn id="178" idx="0"/>
            </p:cNvCxnSpPr>
            <p:nvPr/>
          </p:nvCxnSpPr>
          <p:spPr>
            <a:xfrm rot="10800000">
              <a:off x="4260525" y="3505014"/>
              <a:ext cx="380100" cy="1106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22"/>
            <p:cNvCxnSpPr>
              <a:stCxn id="199" idx="4"/>
              <a:endCxn id="180" idx="0"/>
            </p:cNvCxnSpPr>
            <p:nvPr/>
          </p:nvCxnSpPr>
          <p:spPr>
            <a:xfrm rot="10800000">
              <a:off x="4260525" y="4137414"/>
              <a:ext cx="380100" cy="474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22"/>
            <p:cNvCxnSpPr>
              <a:stCxn id="199" idx="4"/>
              <a:endCxn id="179" idx="0"/>
            </p:cNvCxnSpPr>
            <p:nvPr/>
          </p:nvCxnSpPr>
          <p:spPr>
            <a:xfrm rot="10800000">
              <a:off x="4260525" y="3821214"/>
              <a:ext cx="380100" cy="790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5" name="Google Shape;205;p22"/>
            <p:cNvSpPr txBox="1"/>
            <p:nvPr/>
          </p:nvSpPr>
          <p:spPr>
            <a:xfrm>
              <a:off x="4447525" y="3137625"/>
              <a:ext cx="14373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H (features)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22"/>
            <p:cNvSpPr txBox="1"/>
            <p:nvPr/>
          </p:nvSpPr>
          <p:spPr>
            <a:xfrm>
              <a:off x="3412950" y="2982500"/>
              <a:ext cx="14373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X (input)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07" name="Google Shape;207;p22"/>
            <p:cNvCxnSpPr/>
            <p:nvPr/>
          </p:nvCxnSpPr>
          <p:spPr>
            <a:xfrm rot="10800000">
              <a:off x="3849500" y="3419950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Google Shape;208;p22"/>
            <p:cNvCxnSpPr/>
            <p:nvPr/>
          </p:nvCxnSpPr>
          <p:spPr>
            <a:xfrm rot="10800000">
              <a:off x="3849500" y="3716579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9" name="Google Shape;209;p22"/>
            <p:cNvCxnSpPr/>
            <p:nvPr/>
          </p:nvCxnSpPr>
          <p:spPr>
            <a:xfrm rot="10800000">
              <a:off x="3849500" y="4041700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0" name="Google Shape;210;p22"/>
            <p:cNvCxnSpPr/>
            <p:nvPr/>
          </p:nvCxnSpPr>
          <p:spPr>
            <a:xfrm rot="10800000">
              <a:off x="3849500" y="4352575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1" name="Google Shape;211;p22"/>
            <p:cNvCxnSpPr/>
            <p:nvPr/>
          </p:nvCxnSpPr>
          <p:spPr>
            <a:xfrm rot="10800000">
              <a:off x="3849500" y="4663450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2" name="Google Shape;212;p22"/>
            <p:cNvSpPr txBox="1"/>
            <p:nvPr/>
          </p:nvSpPr>
          <p:spPr>
            <a:xfrm>
              <a:off x="3036820" y="3343775"/>
              <a:ext cx="756900" cy="15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1200</a:t>
              </a:r>
              <a:endParaRPr>
                <a:solidFill>
                  <a:schemeClr val="dk2"/>
                </a:solidFill>
              </a:endParaRPr>
            </a:p>
            <a:p>
              <a:pPr marL="0" lvl="0" indent="0" algn="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3500</a:t>
              </a:r>
              <a:endParaRPr>
                <a:solidFill>
                  <a:schemeClr val="dk2"/>
                </a:solidFill>
              </a:endParaRPr>
            </a:p>
            <a:p>
              <a:pPr marL="0" lvl="0" indent="0" algn="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2</a:t>
              </a:r>
              <a:endParaRPr>
                <a:solidFill>
                  <a:schemeClr val="dk2"/>
                </a:solidFill>
              </a:endParaRPr>
            </a:p>
            <a:p>
              <a:pPr marL="0" lvl="0" indent="0" algn="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2</a:t>
              </a:r>
              <a:endParaRPr>
                <a:solidFill>
                  <a:schemeClr val="dk2"/>
                </a:solidFill>
              </a:endParaRPr>
            </a:p>
            <a:p>
              <a:pPr marL="0" lvl="0" indent="0" algn="r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20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13" name="Google Shape;213;p22"/>
            <p:cNvCxnSpPr/>
            <p:nvPr/>
          </p:nvCxnSpPr>
          <p:spPr>
            <a:xfrm rot="10800000">
              <a:off x="5043195" y="3868979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4" name="Google Shape;214;p22"/>
            <p:cNvSpPr txBox="1"/>
            <p:nvPr/>
          </p:nvSpPr>
          <p:spPr>
            <a:xfrm>
              <a:off x="5119415" y="3758467"/>
              <a:ext cx="900300" cy="11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is NYC?</a:t>
              </a:r>
              <a:endParaRPr>
                <a:solidFill>
                  <a:schemeClr val="dk2"/>
                </a:solidFill>
              </a:endParaRPr>
            </a:p>
            <a:p>
              <a:pPr marL="0" lvl="0" indent="0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Is SFO?</a:t>
              </a:r>
              <a:endParaRPr>
                <a:solidFill>
                  <a:schemeClr val="dk2"/>
                </a:solidFill>
              </a:endParaRPr>
            </a:p>
            <a:p>
              <a:pPr marL="0" lvl="0" indent="0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...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15" name="Google Shape;215;p22"/>
            <p:cNvCxnSpPr/>
            <p:nvPr/>
          </p:nvCxnSpPr>
          <p:spPr>
            <a:xfrm rot="10800000">
              <a:off x="5043195" y="4173779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6" name="Google Shape;216;p22"/>
          <p:cNvGrpSpPr/>
          <p:nvPr/>
        </p:nvGrpSpPr>
        <p:grpSpPr>
          <a:xfrm>
            <a:off x="1368750" y="1399943"/>
            <a:ext cx="6743350" cy="1006657"/>
            <a:chOff x="1368750" y="1399943"/>
            <a:chExt cx="6743350" cy="1006657"/>
          </a:xfrm>
        </p:grpSpPr>
        <p:sp>
          <p:nvSpPr>
            <p:cNvPr id="217" name="Google Shape;217;p22"/>
            <p:cNvSpPr/>
            <p:nvPr/>
          </p:nvSpPr>
          <p:spPr>
            <a:xfrm>
              <a:off x="1368750" y="1522425"/>
              <a:ext cx="1504800" cy="884175"/>
            </a:xfrm>
            <a:prstGeom prst="flowChartMagneticDisk">
              <a:avLst/>
            </a:prstGeom>
            <a:solidFill>
              <a:srgbClr val="CC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 txBox="1"/>
            <p:nvPr/>
          </p:nvSpPr>
          <p:spPr>
            <a:xfrm>
              <a:off x="1589500" y="1888302"/>
              <a:ext cx="10881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apartments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19" name="Google Shape;219;p22"/>
            <p:cNvCxnSpPr>
              <a:stCxn id="217" idx="4"/>
              <a:endCxn id="220" idx="1"/>
            </p:cNvCxnSpPr>
            <p:nvPr/>
          </p:nvCxnSpPr>
          <p:spPr>
            <a:xfrm rot="10800000" flipH="1">
              <a:off x="2873550" y="1961213"/>
              <a:ext cx="392400" cy="3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1" name="Google Shape;221;p22"/>
            <p:cNvSpPr txBox="1"/>
            <p:nvPr/>
          </p:nvSpPr>
          <p:spPr>
            <a:xfrm>
              <a:off x="7355200" y="1735900"/>
              <a:ext cx="756900" cy="45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NYC</a:t>
              </a:r>
              <a:endParaRPr>
                <a:solidFill>
                  <a:schemeClr val="dk2"/>
                </a:solidFill>
              </a:endParaRPr>
            </a:p>
          </p:txBody>
        </p:sp>
        <p:grpSp>
          <p:nvGrpSpPr>
            <p:cNvPr id="222" name="Google Shape;222;p22"/>
            <p:cNvGrpSpPr/>
            <p:nvPr/>
          </p:nvGrpSpPr>
          <p:grpSpPr>
            <a:xfrm>
              <a:off x="3244850" y="1399943"/>
              <a:ext cx="3068400" cy="786557"/>
              <a:chOff x="3549650" y="1552343"/>
              <a:chExt cx="3068400" cy="786557"/>
            </a:xfrm>
          </p:grpSpPr>
          <p:sp>
            <p:nvSpPr>
              <p:cNvPr id="220" name="Google Shape;220;p22"/>
              <p:cNvSpPr txBox="1"/>
              <p:nvPr/>
            </p:nvSpPr>
            <p:spPr>
              <a:xfrm>
                <a:off x="3570700" y="1888300"/>
                <a:ext cx="2865000" cy="45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</a:rPr>
                  <a:t>[1200,   3500,      2,        2,     20]</a:t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23" name="Google Shape;223;p22"/>
              <p:cNvSpPr txBox="1"/>
              <p:nvPr/>
            </p:nvSpPr>
            <p:spPr>
              <a:xfrm>
                <a:off x="3549650" y="1552343"/>
                <a:ext cx="8586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</a:rPr>
                  <a:t>sq ft</a:t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24" name="Google Shape;224;p22"/>
              <p:cNvSpPr txBox="1"/>
              <p:nvPr/>
            </p:nvSpPr>
            <p:spPr>
              <a:xfrm>
                <a:off x="4083050" y="1552343"/>
                <a:ext cx="8586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</a:rPr>
                  <a:t>rent</a:t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25" name="Google Shape;225;p22"/>
              <p:cNvSpPr txBox="1"/>
              <p:nvPr/>
            </p:nvSpPr>
            <p:spPr>
              <a:xfrm>
                <a:off x="4692650" y="1552343"/>
                <a:ext cx="8586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</a:rPr>
                  <a:t>#bath</a:t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26" name="Google Shape;226;p22"/>
              <p:cNvSpPr txBox="1"/>
              <p:nvPr/>
            </p:nvSpPr>
            <p:spPr>
              <a:xfrm>
                <a:off x="5226050" y="1552343"/>
                <a:ext cx="8586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</a:rPr>
                  <a:t>#bed</a:t>
                </a: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27" name="Google Shape;227;p22"/>
              <p:cNvSpPr txBox="1"/>
              <p:nvPr/>
            </p:nvSpPr>
            <p:spPr>
              <a:xfrm>
                <a:off x="5759450" y="1552343"/>
                <a:ext cx="8586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2"/>
                    </a:solidFill>
                  </a:rPr>
                  <a:t>floor</a:t>
                </a:r>
                <a:endParaRPr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228" name="Google Shape;228;p22"/>
            <p:cNvSpPr/>
            <p:nvPr/>
          </p:nvSpPr>
          <p:spPr>
            <a:xfrm>
              <a:off x="6472075" y="1640475"/>
              <a:ext cx="606900" cy="525600"/>
            </a:xfrm>
            <a:prstGeom prst="cube">
              <a:avLst>
                <a:gd name="adj" fmla="val 25000"/>
              </a:avLst>
            </a:pr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" name="Google Shape;229;p22"/>
            <p:cNvCxnSpPr>
              <a:stCxn id="220" idx="3"/>
              <a:endCxn id="228" idx="2"/>
            </p:cNvCxnSpPr>
            <p:nvPr/>
          </p:nvCxnSpPr>
          <p:spPr>
            <a:xfrm>
              <a:off x="6130900" y="1961200"/>
              <a:ext cx="341100" cy="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0" name="Google Shape;230;p22"/>
            <p:cNvCxnSpPr>
              <a:stCxn id="228" idx="4"/>
              <a:endCxn id="221" idx="1"/>
            </p:cNvCxnSpPr>
            <p:nvPr/>
          </p:nvCxnSpPr>
          <p:spPr>
            <a:xfrm rot="10800000" flipH="1">
              <a:off x="6947575" y="1961175"/>
              <a:ext cx="407700" cy="7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body" idx="4294967295"/>
          </p:nvPr>
        </p:nvSpPr>
        <p:spPr>
          <a:xfrm>
            <a:off x="471900" y="4128875"/>
            <a:ext cx="82221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So we can assign weights to connections between attributes and labels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Often we won’t know what attributes are relevant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we’d like an automatic way of doing this</a:t>
            </a:r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 depend on attributes in different amounts</a:t>
            </a:r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Each label will depend on each of the attributes differently based on relevance</a:t>
            </a: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4730025" y="1294500"/>
            <a:ext cx="2914800" cy="2603799"/>
            <a:chOff x="3129825" y="1599300"/>
            <a:chExt cx="2914800" cy="2603799"/>
          </a:xfrm>
        </p:grpSpPr>
        <p:sp>
          <p:nvSpPr>
            <p:cNvPr id="239" name="Google Shape;239;p23"/>
            <p:cNvSpPr/>
            <p:nvPr/>
          </p:nvSpPr>
          <p:spPr>
            <a:xfrm>
              <a:off x="3959550" y="228740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3524750" y="228740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3129825" y="316425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564625" y="316425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999425" y="316425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4434225" y="316425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869025" y="316425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303825" y="316425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 txBox="1"/>
            <p:nvPr/>
          </p:nvSpPr>
          <p:spPr>
            <a:xfrm>
              <a:off x="5738625" y="3136200"/>
              <a:ext cx="306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x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248" name="Google Shape;248;p23"/>
            <p:cNvSpPr txBox="1"/>
            <p:nvPr/>
          </p:nvSpPr>
          <p:spPr>
            <a:xfrm>
              <a:off x="5263950" y="2259350"/>
              <a:ext cx="3060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h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cxnSp>
          <p:nvCxnSpPr>
            <p:cNvPr id="249" name="Google Shape;249;p23"/>
            <p:cNvCxnSpPr>
              <a:stCxn id="240" idx="4"/>
              <a:endCxn id="241" idx="0"/>
            </p:cNvCxnSpPr>
            <p:nvPr/>
          </p:nvCxnSpPr>
          <p:spPr>
            <a:xfrm flipH="1">
              <a:off x="3307100" y="2641700"/>
              <a:ext cx="3948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3"/>
            <p:cNvCxnSpPr>
              <a:stCxn id="240" idx="4"/>
              <a:endCxn id="242" idx="0"/>
            </p:cNvCxnSpPr>
            <p:nvPr/>
          </p:nvCxnSpPr>
          <p:spPr>
            <a:xfrm>
              <a:off x="3701900" y="2641700"/>
              <a:ext cx="399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23"/>
            <p:cNvCxnSpPr>
              <a:stCxn id="240" idx="4"/>
              <a:endCxn id="243" idx="0"/>
            </p:cNvCxnSpPr>
            <p:nvPr/>
          </p:nvCxnSpPr>
          <p:spPr>
            <a:xfrm>
              <a:off x="3701900" y="2641700"/>
              <a:ext cx="4746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23"/>
            <p:cNvCxnSpPr>
              <a:stCxn id="240" idx="4"/>
              <a:endCxn id="244" idx="0"/>
            </p:cNvCxnSpPr>
            <p:nvPr/>
          </p:nvCxnSpPr>
          <p:spPr>
            <a:xfrm>
              <a:off x="3701900" y="2641700"/>
              <a:ext cx="9096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23"/>
            <p:cNvCxnSpPr>
              <a:stCxn id="240" idx="4"/>
              <a:endCxn id="245" idx="0"/>
            </p:cNvCxnSpPr>
            <p:nvPr/>
          </p:nvCxnSpPr>
          <p:spPr>
            <a:xfrm>
              <a:off x="3701900" y="2641700"/>
              <a:ext cx="13443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3"/>
            <p:cNvCxnSpPr>
              <a:stCxn id="240" idx="4"/>
              <a:endCxn id="246" idx="0"/>
            </p:cNvCxnSpPr>
            <p:nvPr/>
          </p:nvCxnSpPr>
          <p:spPr>
            <a:xfrm>
              <a:off x="3701900" y="2641700"/>
              <a:ext cx="17790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" name="Google Shape;255;p23"/>
            <p:cNvSpPr/>
            <p:nvPr/>
          </p:nvSpPr>
          <p:spPr>
            <a:xfrm>
              <a:off x="4394350" y="228740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6" name="Google Shape;256;p23"/>
            <p:cNvCxnSpPr>
              <a:stCxn id="255" idx="4"/>
              <a:endCxn id="243" idx="0"/>
            </p:cNvCxnSpPr>
            <p:nvPr/>
          </p:nvCxnSpPr>
          <p:spPr>
            <a:xfrm flipH="1">
              <a:off x="4176700" y="2641700"/>
              <a:ext cx="3948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3"/>
            <p:cNvCxnSpPr>
              <a:stCxn id="255" idx="4"/>
              <a:endCxn id="244" idx="0"/>
            </p:cNvCxnSpPr>
            <p:nvPr/>
          </p:nvCxnSpPr>
          <p:spPr>
            <a:xfrm>
              <a:off x="4571500" y="2641700"/>
              <a:ext cx="399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3"/>
            <p:cNvCxnSpPr>
              <a:stCxn id="255" idx="4"/>
              <a:endCxn id="245" idx="0"/>
            </p:cNvCxnSpPr>
            <p:nvPr/>
          </p:nvCxnSpPr>
          <p:spPr>
            <a:xfrm>
              <a:off x="4571500" y="2641700"/>
              <a:ext cx="4746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3"/>
            <p:cNvCxnSpPr>
              <a:stCxn id="255" idx="4"/>
              <a:endCxn id="246" idx="0"/>
            </p:cNvCxnSpPr>
            <p:nvPr/>
          </p:nvCxnSpPr>
          <p:spPr>
            <a:xfrm>
              <a:off x="4571500" y="2641700"/>
              <a:ext cx="9096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3"/>
            <p:cNvCxnSpPr>
              <a:stCxn id="255" idx="4"/>
              <a:endCxn id="242" idx="0"/>
            </p:cNvCxnSpPr>
            <p:nvPr/>
          </p:nvCxnSpPr>
          <p:spPr>
            <a:xfrm flipH="1">
              <a:off x="3741700" y="2641700"/>
              <a:ext cx="8298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23"/>
            <p:cNvCxnSpPr>
              <a:stCxn id="255" idx="4"/>
              <a:endCxn id="241" idx="0"/>
            </p:cNvCxnSpPr>
            <p:nvPr/>
          </p:nvCxnSpPr>
          <p:spPr>
            <a:xfrm flipH="1">
              <a:off x="3307000" y="2641700"/>
              <a:ext cx="12645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23"/>
            <p:cNvSpPr/>
            <p:nvPr/>
          </p:nvSpPr>
          <p:spPr>
            <a:xfrm>
              <a:off x="4829150" y="2287400"/>
              <a:ext cx="354300" cy="3543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3" name="Google Shape;263;p23"/>
            <p:cNvCxnSpPr>
              <a:stCxn id="262" idx="4"/>
              <a:endCxn id="244" idx="0"/>
            </p:cNvCxnSpPr>
            <p:nvPr/>
          </p:nvCxnSpPr>
          <p:spPr>
            <a:xfrm flipH="1">
              <a:off x="4611500" y="2641700"/>
              <a:ext cx="3948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3"/>
            <p:cNvCxnSpPr>
              <a:stCxn id="262" idx="4"/>
              <a:endCxn id="245" idx="0"/>
            </p:cNvCxnSpPr>
            <p:nvPr/>
          </p:nvCxnSpPr>
          <p:spPr>
            <a:xfrm>
              <a:off x="5006300" y="2641700"/>
              <a:ext cx="399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3"/>
            <p:cNvCxnSpPr>
              <a:stCxn id="262" idx="4"/>
              <a:endCxn id="246" idx="0"/>
            </p:cNvCxnSpPr>
            <p:nvPr/>
          </p:nvCxnSpPr>
          <p:spPr>
            <a:xfrm>
              <a:off x="5006300" y="2641700"/>
              <a:ext cx="4746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3"/>
            <p:cNvCxnSpPr>
              <a:stCxn id="262" idx="4"/>
              <a:endCxn id="241" idx="0"/>
            </p:cNvCxnSpPr>
            <p:nvPr/>
          </p:nvCxnSpPr>
          <p:spPr>
            <a:xfrm flipH="1">
              <a:off x="3307100" y="2641700"/>
              <a:ext cx="16992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23"/>
            <p:cNvCxnSpPr>
              <a:stCxn id="262" idx="4"/>
              <a:endCxn id="243" idx="0"/>
            </p:cNvCxnSpPr>
            <p:nvPr/>
          </p:nvCxnSpPr>
          <p:spPr>
            <a:xfrm flipH="1">
              <a:off x="4176500" y="2641700"/>
              <a:ext cx="8298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3"/>
            <p:cNvCxnSpPr>
              <a:stCxn id="262" idx="4"/>
              <a:endCxn id="242" idx="0"/>
            </p:cNvCxnSpPr>
            <p:nvPr/>
          </p:nvCxnSpPr>
          <p:spPr>
            <a:xfrm flipH="1">
              <a:off x="3741800" y="2641700"/>
              <a:ext cx="1264500" cy="522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69" name="Google Shape;269;p23" descr="Cat-hd-wallpapers.jpg"/>
            <p:cNvPicPr preferRelativeResize="0"/>
            <p:nvPr/>
          </p:nvPicPr>
          <p:blipFill rotWithShape="1">
            <a:blip r:embed="rId3">
              <a:alphaModFix amt="58999"/>
            </a:blip>
            <a:srcRect t="14900" b="47632"/>
            <a:stretch/>
          </p:blipFill>
          <p:spPr>
            <a:xfrm>
              <a:off x="3129825" y="3969675"/>
              <a:ext cx="2528300" cy="2334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0" name="Google Shape;270;p23"/>
            <p:cNvCxnSpPr/>
            <p:nvPr/>
          </p:nvCxnSpPr>
          <p:spPr>
            <a:xfrm rot="10800000">
              <a:off x="3306975" y="3663750"/>
              <a:ext cx="0" cy="24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1" name="Google Shape;271;p23"/>
            <p:cNvCxnSpPr/>
            <p:nvPr/>
          </p:nvCxnSpPr>
          <p:spPr>
            <a:xfrm rot="10800000">
              <a:off x="3721850" y="3663750"/>
              <a:ext cx="0" cy="24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2" name="Google Shape;272;p23"/>
            <p:cNvCxnSpPr/>
            <p:nvPr/>
          </p:nvCxnSpPr>
          <p:spPr>
            <a:xfrm rot="10800000">
              <a:off x="4176575" y="3663750"/>
              <a:ext cx="0" cy="24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3" name="Google Shape;273;p23"/>
            <p:cNvCxnSpPr/>
            <p:nvPr/>
          </p:nvCxnSpPr>
          <p:spPr>
            <a:xfrm rot="10800000">
              <a:off x="4611375" y="3663750"/>
              <a:ext cx="0" cy="24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4" name="Google Shape;274;p23"/>
            <p:cNvCxnSpPr/>
            <p:nvPr/>
          </p:nvCxnSpPr>
          <p:spPr>
            <a:xfrm rot="10800000">
              <a:off x="5046175" y="3663750"/>
              <a:ext cx="0" cy="24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5480975" y="3663750"/>
              <a:ext cx="0" cy="24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6" name="Google Shape;276;p23"/>
            <p:cNvSpPr txBox="1"/>
            <p:nvPr/>
          </p:nvSpPr>
          <p:spPr>
            <a:xfrm>
              <a:off x="3129825" y="1599300"/>
              <a:ext cx="2157000" cy="35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has cat in center of pic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cxnSp>
          <p:nvCxnSpPr>
            <p:cNvPr id="277" name="Google Shape;277;p23"/>
            <p:cNvCxnSpPr/>
            <p:nvPr/>
          </p:nvCxnSpPr>
          <p:spPr>
            <a:xfrm rot="10800000">
              <a:off x="4136700" y="1953600"/>
              <a:ext cx="0" cy="249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8" name="Google Shape;278;p23"/>
            <p:cNvCxnSpPr>
              <a:stCxn id="239" idx="4"/>
              <a:endCxn id="241" idx="0"/>
            </p:cNvCxnSpPr>
            <p:nvPr/>
          </p:nvCxnSpPr>
          <p:spPr>
            <a:xfrm flipH="1">
              <a:off x="3306900" y="2641700"/>
              <a:ext cx="829800" cy="522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23"/>
            <p:cNvCxnSpPr>
              <a:stCxn id="239" idx="4"/>
              <a:endCxn id="246" idx="0"/>
            </p:cNvCxnSpPr>
            <p:nvPr/>
          </p:nvCxnSpPr>
          <p:spPr>
            <a:xfrm>
              <a:off x="4136700" y="2641700"/>
              <a:ext cx="1344300" cy="522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23"/>
            <p:cNvCxnSpPr>
              <a:stCxn id="239" idx="4"/>
              <a:endCxn id="245" idx="0"/>
            </p:cNvCxnSpPr>
            <p:nvPr/>
          </p:nvCxnSpPr>
          <p:spPr>
            <a:xfrm>
              <a:off x="4136700" y="2641700"/>
              <a:ext cx="909600" cy="522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23"/>
            <p:cNvCxnSpPr>
              <a:stCxn id="239" idx="4"/>
              <a:endCxn id="244" idx="0"/>
            </p:cNvCxnSpPr>
            <p:nvPr/>
          </p:nvCxnSpPr>
          <p:spPr>
            <a:xfrm>
              <a:off x="4136700" y="2641700"/>
              <a:ext cx="474600" cy="522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3"/>
            <p:cNvCxnSpPr>
              <a:stCxn id="239" idx="4"/>
              <a:endCxn id="243" idx="0"/>
            </p:cNvCxnSpPr>
            <p:nvPr/>
          </p:nvCxnSpPr>
          <p:spPr>
            <a:xfrm>
              <a:off x="4136700" y="2641700"/>
              <a:ext cx="39900" cy="5226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3"/>
            <p:cNvCxnSpPr>
              <a:stCxn id="239" idx="4"/>
              <a:endCxn id="242" idx="0"/>
            </p:cNvCxnSpPr>
            <p:nvPr/>
          </p:nvCxnSpPr>
          <p:spPr>
            <a:xfrm flipH="1">
              <a:off x="3741900" y="2641700"/>
              <a:ext cx="394800" cy="522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4" name="Google Shape;284;p23"/>
          <p:cNvGrpSpPr/>
          <p:nvPr/>
        </p:nvGrpSpPr>
        <p:grpSpPr>
          <a:xfrm>
            <a:off x="1706215" y="1435013"/>
            <a:ext cx="1751035" cy="2490563"/>
            <a:chOff x="1706215" y="1663613"/>
            <a:chExt cx="1751035" cy="2490563"/>
          </a:xfrm>
        </p:grpSpPr>
        <p:sp>
          <p:nvSpPr>
            <p:cNvPr id="285" name="Google Shape;285;p23"/>
            <p:cNvSpPr/>
            <p:nvPr/>
          </p:nvSpPr>
          <p:spPr>
            <a:xfrm>
              <a:off x="2472809" y="2253261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156512" y="2253261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151040" y="2891125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467337" y="2891125"/>
              <a:ext cx="257700" cy="2577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9" name="Google Shape;289;p23"/>
            <p:cNvCxnSpPr>
              <a:stCxn id="286" idx="4"/>
              <a:endCxn id="287" idx="0"/>
            </p:cNvCxnSpPr>
            <p:nvPr/>
          </p:nvCxnSpPr>
          <p:spPr>
            <a:xfrm flipH="1">
              <a:off x="2279962" y="2510961"/>
              <a:ext cx="5400" cy="380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23"/>
            <p:cNvCxnSpPr>
              <a:stCxn id="286" idx="4"/>
              <a:endCxn id="288" idx="0"/>
            </p:cNvCxnSpPr>
            <p:nvPr/>
          </p:nvCxnSpPr>
          <p:spPr>
            <a:xfrm>
              <a:off x="2285362" y="2510961"/>
              <a:ext cx="310800" cy="380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3"/>
            <p:cNvCxnSpPr>
              <a:stCxn id="285" idx="4"/>
              <a:endCxn id="288" idx="0"/>
            </p:cNvCxnSpPr>
            <p:nvPr/>
          </p:nvCxnSpPr>
          <p:spPr>
            <a:xfrm flipH="1">
              <a:off x="2596259" y="2510961"/>
              <a:ext cx="5400" cy="380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3"/>
            <p:cNvCxnSpPr>
              <a:stCxn id="285" idx="4"/>
              <a:endCxn id="287" idx="0"/>
            </p:cNvCxnSpPr>
            <p:nvPr/>
          </p:nvCxnSpPr>
          <p:spPr>
            <a:xfrm flipH="1">
              <a:off x="2279759" y="2510961"/>
              <a:ext cx="321900" cy="3801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23"/>
            <p:cNvCxnSpPr/>
            <p:nvPr/>
          </p:nvCxnSpPr>
          <p:spPr>
            <a:xfrm rot="10800000">
              <a:off x="2301689" y="3195286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4" name="Google Shape;294;p23"/>
            <p:cNvCxnSpPr/>
            <p:nvPr/>
          </p:nvCxnSpPr>
          <p:spPr>
            <a:xfrm rot="10800000">
              <a:off x="2598318" y="3195286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5" name="Google Shape;295;p23"/>
            <p:cNvSpPr txBox="1"/>
            <p:nvPr/>
          </p:nvSpPr>
          <p:spPr>
            <a:xfrm>
              <a:off x="2408750" y="3432975"/>
              <a:ext cx="1048500" cy="72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Owner’s Eye Color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96" name="Google Shape;296;p23"/>
            <p:cNvCxnSpPr/>
            <p:nvPr/>
          </p:nvCxnSpPr>
          <p:spPr>
            <a:xfrm rot="10800000">
              <a:off x="2598318" y="2001591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7" name="Google Shape;297;p23"/>
            <p:cNvSpPr txBox="1"/>
            <p:nvPr/>
          </p:nvSpPr>
          <p:spPr>
            <a:xfrm>
              <a:off x="1706215" y="1663613"/>
              <a:ext cx="16467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is NYC?  Is SFO?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298" name="Google Shape;298;p23"/>
            <p:cNvCxnSpPr/>
            <p:nvPr/>
          </p:nvCxnSpPr>
          <p:spPr>
            <a:xfrm rot="10800000">
              <a:off x="2293518" y="2001591"/>
              <a:ext cx="0" cy="2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9" name="Google Shape;299;p23"/>
            <p:cNvSpPr txBox="1"/>
            <p:nvPr/>
          </p:nvSpPr>
          <p:spPr>
            <a:xfrm>
              <a:off x="1757219" y="3438331"/>
              <a:ext cx="710100" cy="67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ZIP</a:t>
              </a:r>
              <a:endParaRPr>
                <a:solidFill>
                  <a:schemeClr val="dk2"/>
                </a:solidFill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Code</a:t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Computation</a:t>
            </a:r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If we had the correct weights, how do we compute the labels?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Perceptron:</a:t>
            </a:r>
            <a:endParaRPr/>
          </a:p>
        </p:txBody>
      </p:sp>
      <p:sp>
        <p:nvSpPr>
          <p:cNvPr id="306" name="Google Shape;306;p24"/>
          <p:cNvSpPr txBox="1"/>
          <p:nvPr/>
        </p:nvSpPr>
        <p:spPr>
          <a:xfrm>
            <a:off x="471900" y="3255800"/>
            <a:ext cx="8222100" cy="16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Why use an activation function?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Probability background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Inspiration from neuroscience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○"/>
            </a:pPr>
            <a:r>
              <a:rPr lang="en" sz="1800" b="1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Representation capabilities</a:t>
            </a:r>
            <a:endParaRPr sz="1800" b="1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24" descr="1000px-Gjl-t(x)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9625" y="3365225"/>
            <a:ext cx="2999125" cy="149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4"/>
          <p:cNvGrpSpPr/>
          <p:nvPr/>
        </p:nvGrpSpPr>
        <p:grpSpPr>
          <a:xfrm>
            <a:off x="2687150" y="1529625"/>
            <a:ext cx="3763275" cy="1562698"/>
            <a:chOff x="2534750" y="1453425"/>
            <a:chExt cx="3763275" cy="1562698"/>
          </a:xfrm>
        </p:grpSpPr>
        <p:sp>
          <p:nvSpPr>
            <p:cNvPr id="309" name="Google Shape;309;p24"/>
            <p:cNvSpPr txBox="1"/>
            <p:nvPr/>
          </p:nvSpPr>
          <p:spPr>
            <a:xfrm>
              <a:off x="2534750" y="1453425"/>
              <a:ext cx="6006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bias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310" name="Google Shape;310;p24"/>
            <p:cNvSpPr txBox="1"/>
            <p:nvPr/>
          </p:nvSpPr>
          <p:spPr>
            <a:xfrm>
              <a:off x="4927625" y="1776600"/>
              <a:ext cx="13704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non-linearity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grpSp>
          <p:nvGrpSpPr>
            <p:cNvPr id="311" name="Google Shape;311;p24"/>
            <p:cNvGrpSpPr/>
            <p:nvPr/>
          </p:nvGrpSpPr>
          <p:grpSpPr>
            <a:xfrm>
              <a:off x="3289550" y="1621500"/>
              <a:ext cx="2567600" cy="1394623"/>
              <a:chOff x="3289550" y="1240500"/>
              <a:chExt cx="2567600" cy="1394623"/>
            </a:xfrm>
          </p:grpSpPr>
          <p:sp>
            <p:nvSpPr>
              <p:cNvPr id="312" name="Google Shape;312;p24"/>
              <p:cNvSpPr/>
              <p:nvPr/>
            </p:nvSpPr>
            <p:spPr>
              <a:xfrm>
                <a:off x="4145641" y="1599040"/>
                <a:ext cx="876000" cy="8376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3" name="Google Shape;313;p24"/>
              <p:cNvCxnSpPr>
                <a:stCxn id="312" idx="1"/>
              </p:cNvCxnSpPr>
              <p:nvPr/>
            </p:nvCxnSpPr>
            <p:spPr>
              <a:xfrm rot="10800000">
                <a:off x="3573129" y="1473604"/>
                <a:ext cx="700800" cy="248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24"/>
              <p:cNvCxnSpPr>
                <a:stCxn id="312" idx="2"/>
              </p:cNvCxnSpPr>
              <p:nvPr/>
            </p:nvCxnSpPr>
            <p:spPr>
              <a:xfrm rot="10800000">
                <a:off x="3517741" y="2014540"/>
                <a:ext cx="627900" cy="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24"/>
              <p:cNvCxnSpPr>
                <a:stCxn id="312" idx="3"/>
              </p:cNvCxnSpPr>
              <p:nvPr/>
            </p:nvCxnSpPr>
            <p:spPr>
              <a:xfrm flipH="1">
                <a:off x="3565929" y="2313976"/>
                <a:ext cx="708000" cy="21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24"/>
              <p:cNvCxnSpPr>
                <a:stCxn id="312" idx="6"/>
              </p:cNvCxnSpPr>
              <p:nvPr/>
            </p:nvCxnSpPr>
            <p:spPr>
              <a:xfrm>
                <a:off x="5021641" y="2017840"/>
                <a:ext cx="545100" cy="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17" name="Google Shape;317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73942" y="1895502"/>
                <a:ext cx="248488" cy="248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8" name="Google Shape;318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81740" y="1879894"/>
                <a:ext cx="196555" cy="115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2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781755" y="2310835"/>
                <a:ext cx="196555" cy="1090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2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346418" y="2508368"/>
                <a:ext cx="196555" cy="126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1" name="Google Shape;321;p24"/>
              <p:cNvPicPr preferRelativeResize="0"/>
              <p:nvPr/>
            </p:nvPicPr>
            <p:blipFill rotWithShape="1">
              <a:blip r:embed="rId8">
                <a:alphaModFix/>
              </a:blip>
              <a:srcRect r="41321"/>
              <a:stretch/>
            </p:blipFill>
            <p:spPr>
              <a:xfrm>
                <a:off x="3847902" y="1381075"/>
                <a:ext cx="88775" cy="1829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2" name="Google Shape;322;p24"/>
              <p:cNvCxnSpPr>
                <a:stCxn id="312" idx="0"/>
                <a:endCxn id="312" idx="4"/>
              </p:cNvCxnSpPr>
              <p:nvPr/>
            </p:nvCxnSpPr>
            <p:spPr>
              <a:xfrm>
                <a:off x="4583641" y="1599040"/>
                <a:ext cx="0" cy="837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23" name="Google Shape;323;p2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698203" y="1938113"/>
                <a:ext cx="209032" cy="1628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4" name="Google Shape;324;p24"/>
              <p:cNvSpPr txBox="1"/>
              <p:nvPr/>
            </p:nvSpPr>
            <p:spPr>
              <a:xfrm>
                <a:off x="3346425" y="1240500"/>
                <a:ext cx="290400" cy="34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Droid Serif"/>
                    <a:ea typeface="Droid Serif"/>
                    <a:cs typeface="Droid Serif"/>
                    <a:sym typeface="Droid Serif"/>
                  </a:rPr>
                  <a:t>1</a:t>
                </a:r>
                <a:endParaRPr sz="1200">
                  <a:latin typeface="Droid Serif"/>
                  <a:ea typeface="Droid Serif"/>
                  <a:cs typeface="Droid Serif"/>
                  <a:sym typeface="Droid Serif"/>
                </a:endParaRPr>
              </a:p>
            </p:txBody>
          </p:sp>
          <p:pic>
            <p:nvPicPr>
              <p:cNvPr id="325" name="Google Shape;325;p2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289550" y="1946075"/>
                <a:ext cx="196550" cy="1403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" name="Google Shape;326;p24"/>
              <p:cNvSpPr txBox="1"/>
              <p:nvPr/>
            </p:nvSpPr>
            <p:spPr>
              <a:xfrm>
                <a:off x="5566750" y="1818575"/>
                <a:ext cx="290400" cy="34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Droid Serif"/>
                    <a:ea typeface="Droid Serif"/>
                    <a:cs typeface="Droid Serif"/>
                    <a:sym typeface="Droid Serif"/>
                  </a:rPr>
                  <a:t>h</a:t>
                </a:r>
                <a:endParaRPr sz="1200">
                  <a:latin typeface="Droid Serif"/>
                  <a:ea typeface="Droid Serif"/>
                  <a:cs typeface="Droid Serif"/>
                  <a:sym typeface="Droid Serif"/>
                </a:endParaRPr>
              </a:p>
            </p:txBody>
          </p:sp>
        </p:grpSp>
      </p:grpSp>
      <p:pic>
        <p:nvPicPr>
          <p:cNvPr id="327" name="Google Shape;32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7612490">
            <a:off x="4059130" y="3742549"/>
            <a:ext cx="1121307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kinds of functions can a Perceptron model?</a:t>
            </a:r>
            <a:endParaRPr/>
          </a:p>
        </p:txBody>
      </p:sp>
      <p:pic>
        <p:nvPicPr>
          <p:cNvPr id="333" name="Google Shape;333;p25" descr="1lay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563" y="1053975"/>
            <a:ext cx="3837874" cy="3748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5"/>
          <p:cNvSpPr txBox="1"/>
          <p:nvPr/>
        </p:nvSpPr>
        <p:spPr>
          <a:xfrm>
            <a:off x="471900" y="928475"/>
            <a:ext cx="417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Linear transformation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Translation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Non-linear transformation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These are the ingredients to approximate </a:t>
            </a:r>
            <a:r>
              <a:rPr lang="en" sz="1800" b="1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any</a:t>
            </a: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 function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35" name="Google Shape;335;p25"/>
          <p:cNvGrpSpPr/>
          <p:nvPr/>
        </p:nvGrpSpPr>
        <p:grpSpPr>
          <a:xfrm>
            <a:off x="426025" y="3382975"/>
            <a:ext cx="3763275" cy="1562698"/>
            <a:chOff x="2534750" y="1453425"/>
            <a:chExt cx="3763275" cy="1562698"/>
          </a:xfrm>
        </p:grpSpPr>
        <p:sp>
          <p:nvSpPr>
            <p:cNvPr id="336" name="Google Shape;336;p25"/>
            <p:cNvSpPr txBox="1"/>
            <p:nvPr/>
          </p:nvSpPr>
          <p:spPr>
            <a:xfrm>
              <a:off x="2534750" y="1453425"/>
              <a:ext cx="6006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bias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337" name="Google Shape;337;p25"/>
            <p:cNvSpPr txBox="1"/>
            <p:nvPr/>
          </p:nvSpPr>
          <p:spPr>
            <a:xfrm>
              <a:off x="4927625" y="1776600"/>
              <a:ext cx="1370400" cy="45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non-linearity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grpSp>
          <p:nvGrpSpPr>
            <p:cNvPr id="338" name="Google Shape;338;p25"/>
            <p:cNvGrpSpPr/>
            <p:nvPr/>
          </p:nvGrpSpPr>
          <p:grpSpPr>
            <a:xfrm>
              <a:off x="3289550" y="1621500"/>
              <a:ext cx="2567600" cy="1394623"/>
              <a:chOff x="3289550" y="1240500"/>
              <a:chExt cx="2567600" cy="1394623"/>
            </a:xfrm>
          </p:grpSpPr>
          <p:sp>
            <p:nvSpPr>
              <p:cNvPr id="339" name="Google Shape;339;p25"/>
              <p:cNvSpPr/>
              <p:nvPr/>
            </p:nvSpPr>
            <p:spPr>
              <a:xfrm>
                <a:off x="4145641" y="1599040"/>
                <a:ext cx="876000" cy="8376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0" name="Google Shape;340;p25"/>
              <p:cNvCxnSpPr>
                <a:stCxn id="339" idx="1"/>
              </p:cNvCxnSpPr>
              <p:nvPr/>
            </p:nvCxnSpPr>
            <p:spPr>
              <a:xfrm rot="10800000">
                <a:off x="3573129" y="1473604"/>
                <a:ext cx="700800" cy="248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25"/>
              <p:cNvCxnSpPr>
                <a:stCxn id="339" idx="2"/>
              </p:cNvCxnSpPr>
              <p:nvPr/>
            </p:nvCxnSpPr>
            <p:spPr>
              <a:xfrm rot="10800000">
                <a:off x="3517741" y="2014540"/>
                <a:ext cx="627900" cy="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25"/>
              <p:cNvCxnSpPr>
                <a:stCxn id="339" idx="3"/>
              </p:cNvCxnSpPr>
              <p:nvPr/>
            </p:nvCxnSpPr>
            <p:spPr>
              <a:xfrm flipH="1">
                <a:off x="3565929" y="2313976"/>
                <a:ext cx="708000" cy="21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25"/>
              <p:cNvCxnSpPr>
                <a:stCxn id="339" idx="6"/>
              </p:cNvCxnSpPr>
              <p:nvPr/>
            </p:nvCxnSpPr>
            <p:spPr>
              <a:xfrm>
                <a:off x="5021641" y="2017840"/>
                <a:ext cx="545100" cy="3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44" name="Google Shape;344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273942" y="1895502"/>
                <a:ext cx="248488" cy="2480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5" name="Google Shape;345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81740" y="1879894"/>
                <a:ext cx="196555" cy="1150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2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781755" y="2310835"/>
                <a:ext cx="196555" cy="1090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7" name="Google Shape;347;p2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346418" y="2508368"/>
                <a:ext cx="196555" cy="126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25"/>
              <p:cNvPicPr preferRelativeResize="0"/>
              <p:nvPr/>
            </p:nvPicPr>
            <p:blipFill rotWithShape="1">
              <a:blip r:embed="rId8">
                <a:alphaModFix/>
              </a:blip>
              <a:srcRect r="41321"/>
              <a:stretch/>
            </p:blipFill>
            <p:spPr>
              <a:xfrm>
                <a:off x="3847902" y="1381075"/>
                <a:ext cx="88775" cy="1829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49" name="Google Shape;349;p25"/>
              <p:cNvCxnSpPr>
                <a:stCxn id="339" idx="0"/>
                <a:endCxn id="339" idx="4"/>
              </p:cNvCxnSpPr>
              <p:nvPr/>
            </p:nvCxnSpPr>
            <p:spPr>
              <a:xfrm>
                <a:off x="4583641" y="1599040"/>
                <a:ext cx="0" cy="837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pic>
            <p:nvPicPr>
              <p:cNvPr id="350" name="Google Shape;350;p2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698203" y="1938113"/>
                <a:ext cx="209032" cy="16286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1" name="Google Shape;351;p25"/>
              <p:cNvSpPr txBox="1"/>
              <p:nvPr/>
            </p:nvSpPr>
            <p:spPr>
              <a:xfrm>
                <a:off x="3346425" y="1240500"/>
                <a:ext cx="290400" cy="34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Droid Serif"/>
                    <a:ea typeface="Droid Serif"/>
                    <a:cs typeface="Droid Serif"/>
                    <a:sym typeface="Droid Serif"/>
                  </a:rPr>
                  <a:t>1</a:t>
                </a:r>
                <a:endParaRPr sz="1200">
                  <a:latin typeface="Droid Serif"/>
                  <a:ea typeface="Droid Serif"/>
                  <a:cs typeface="Droid Serif"/>
                  <a:sym typeface="Droid Serif"/>
                </a:endParaRPr>
              </a:p>
            </p:txBody>
          </p:sp>
          <p:pic>
            <p:nvPicPr>
              <p:cNvPr id="352" name="Google Shape;352;p2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289550" y="1946075"/>
                <a:ext cx="196550" cy="1403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3" name="Google Shape;353;p25"/>
              <p:cNvSpPr txBox="1"/>
              <p:nvPr/>
            </p:nvSpPr>
            <p:spPr>
              <a:xfrm>
                <a:off x="5566750" y="1818575"/>
                <a:ext cx="290400" cy="34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Droid Serif"/>
                    <a:ea typeface="Droid Serif"/>
                    <a:cs typeface="Droid Serif"/>
                    <a:sym typeface="Droid Serif"/>
                  </a:rPr>
                  <a:t>h</a:t>
                </a:r>
                <a:endParaRPr sz="1200">
                  <a:latin typeface="Droid Serif"/>
                  <a:ea typeface="Droid Serif"/>
                  <a:cs typeface="Droid Serif"/>
                  <a:sym typeface="Droid Serif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pic>
        <p:nvPicPr>
          <p:cNvPr id="359" name="Google Shape;359;p26" descr="spiral.1-2.2-2-2-2-2-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000" y="1369325"/>
            <a:ext cx="3665075" cy="357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26"/>
          <p:cNvGrpSpPr/>
          <p:nvPr/>
        </p:nvGrpSpPr>
        <p:grpSpPr>
          <a:xfrm>
            <a:off x="1371592" y="1514110"/>
            <a:ext cx="2632283" cy="1179471"/>
            <a:chOff x="1264867" y="1666510"/>
            <a:chExt cx="2632283" cy="1179471"/>
          </a:xfrm>
        </p:grpSpPr>
        <p:sp>
          <p:nvSpPr>
            <p:cNvPr id="361" name="Google Shape;361;p26"/>
            <p:cNvSpPr/>
            <p:nvPr/>
          </p:nvSpPr>
          <p:spPr>
            <a:xfrm rot="5400000">
              <a:off x="1887886" y="203573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 rot="5400000">
              <a:off x="1887886" y="1832902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 rot="5400000">
              <a:off x="1570214" y="1652110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 rot="5400000">
              <a:off x="1570214" y="1854944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 rot="5400000">
              <a:off x="1570214" y="2057778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 rot="5400000">
              <a:off x="1570214" y="2260612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 rot="5400000">
              <a:off x="1570214" y="2463447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 rot="5400000">
              <a:off x="1570214" y="2666281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9" name="Google Shape;369;p26"/>
            <p:cNvCxnSpPr>
              <a:stCxn id="362" idx="4"/>
              <a:endCxn id="363" idx="0"/>
            </p:cNvCxnSpPr>
            <p:nvPr/>
          </p:nvCxnSpPr>
          <p:spPr>
            <a:xfrm rot="10800000">
              <a:off x="1749886" y="1749052"/>
              <a:ext cx="123600" cy="18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6"/>
            <p:cNvCxnSpPr>
              <a:stCxn id="362" idx="4"/>
              <a:endCxn id="364" idx="0"/>
            </p:cNvCxnSpPr>
            <p:nvPr/>
          </p:nvCxnSpPr>
          <p:spPr>
            <a:xfrm flipH="1">
              <a:off x="1749886" y="1929952"/>
              <a:ext cx="123600" cy="2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26"/>
            <p:cNvCxnSpPr>
              <a:stCxn id="362" idx="4"/>
              <a:endCxn id="365" idx="0"/>
            </p:cNvCxnSpPr>
            <p:nvPr/>
          </p:nvCxnSpPr>
          <p:spPr>
            <a:xfrm flipH="1">
              <a:off x="1749886" y="1929952"/>
              <a:ext cx="123600" cy="22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6"/>
            <p:cNvCxnSpPr>
              <a:stCxn id="362" idx="4"/>
              <a:endCxn id="366" idx="0"/>
            </p:cNvCxnSpPr>
            <p:nvPr/>
          </p:nvCxnSpPr>
          <p:spPr>
            <a:xfrm flipH="1">
              <a:off x="1749886" y="1929952"/>
              <a:ext cx="123600" cy="42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26"/>
            <p:cNvCxnSpPr>
              <a:stCxn id="362" idx="4"/>
              <a:endCxn id="367" idx="0"/>
            </p:cNvCxnSpPr>
            <p:nvPr/>
          </p:nvCxnSpPr>
          <p:spPr>
            <a:xfrm flipH="1">
              <a:off x="1749886" y="1929952"/>
              <a:ext cx="123600" cy="63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6"/>
            <p:cNvCxnSpPr>
              <a:stCxn id="362" idx="4"/>
              <a:endCxn id="368" idx="0"/>
            </p:cNvCxnSpPr>
            <p:nvPr/>
          </p:nvCxnSpPr>
          <p:spPr>
            <a:xfrm flipH="1">
              <a:off x="1749886" y="1929952"/>
              <a:ext cx="123600" cy="833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26"/>
            <p:cNvCxnSpPr>
              <a:stCxn id="361" idx="4"/>
              <a:endCxn id="364" idx="0"/>
            </p:cNvCxnSpPr>
            <p:nvPr/>
          </p:nvCxnSpPr>
          <p:spPr>
            <a:xfrm rot="10800000">
              <a:off x="1749886" y="1951886"/>
              <a:ext cx="123600" cy="18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26"/>
            <p:cNvCxnSpPr>
              <a:stCxn id="361" idx="4"/>
              <a:endCxn id="365" idx="0"/>
            </p:cNvCxnSpPr>
            <p:nvPr/>
          </p:nvCxnSpPr>
          <p:spPr>
            <a:xfrm flipH="1">
              <a:off x="1749886" y="2132786"/>
              <a:ext cx="123600" cy="2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26"/>
            <p:cNvCxnSpPr>
              <a:stCxn id="361" idx="4"/>
              <a:endCxn id="366" idx="0"/>
            </p:cNvCxnSpPr>
            <p:nvPr/>
          </p:nvCxnSpPr>
          <p:spPr>
            <a:xfrm flipH="1">
              <a:off x="1749886" y="2132786"/>
              <a:ext cx="123600" cy="22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26"/>
            <p:cNvCxnSpPr>
              <a:stCxn id="361" idx="4"/>
              <a:endCxn id="367" idx="0"/>
            </p:cNvCxnSpPr>
            <p:nvPr/>
          </p:nvCxnSpPr>
          <p:spPr>
            <a:xfrm flipH="1">
              <a:off x="1749886" y="2132786"/>
              <a:ext cx="123600" cy="42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26"/>
            <p:cNvCxnSpPr>
              <a:stCxn id="361" idx="4"/>
              <a:endCxn id="368" idx="0"/>
            </p:cNvCxnSpPr>
            <p:nvPr/>
          </p:nvCxnSpPr>
          <p:spPr>
            <a:xfrm flipH="1">
              <a:off x="1749886" y="2132786"/>
              <a:ext cx="123600" cy="63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26"/>
            <p:cNvCxnSpPr>
              <a:stCxn id="361" idx="4"/>
              <a:endCxn id="363" idx="0"/>
            </p:cNvCxnSpPr>
            <p:nvPr/>
          </p:nvCxnSpPr>
          <p:spPr>
            <a:xfrm rot="10800000">
              <a:off x="1749886" y="1749086"/>
              <a:ext cx="123600" cy="38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1" name="Google Shape;381;p26"/>
            <p:cNvSpPr/>
            <p:nvPr/>
          </p:nvSpPr>
          <p:spPr>
            <a:xfrm rot="5400000">
              <a:off x="1887886" y="2238570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2" name="Google Shape;382;p26"/>
            <p:cNvCxnSpPr>
              <a:stCxn id="381" idx="4"/>
              <a:endCxn id="365" idx="0"/>
            </p:cNvCxnSpPr>
            <p:nvPr/>
          </p:nvCxnSpPr>
          <p:spPr>
            <a:xfrm rot="10800000">
              <a:off x="1749886" y="2154720"/>
              <a:ext cx="123600" cy="18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26"/>
            <p:cNvCxnSpPr>
              <a:stCxn id="381" idx="4"/>
              <a:endCxn id="366" idx="0"/>
            </p:cNvCxnSpPr>
            <p:nvPr/>
          </p:nvCxnSpPr>
          <p:spPr>
            <a:xfrm flipH="1">
              <a:off x="1749886" y="2335620"/>
              <a:ext cx="123600" cy="2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26"/>
            <p:cNvCxnSpPr>
              <a:stCxn id="381" idx="4"/>
              <a:endCxn id="367" idx="0"/>
            </p:cNvCxnSpPr>
            <p:nvPr/>
          </p:nvCxnSpPr>
          <p:spPr>
            <a:xfrm flipH="1">
              <a:off x="1749886" y="2335620"/>
              <a:ext cx="123600" cy="22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6"/>
            <p:cNvCxnSpPr>
              <a:stCxn id="381" idx="4"/>
              <a:endCxn id="368" idx="0"/>
            </p:cNvCxnSpPr>
            <p:nvPr/>
          </p:nvCxnSpPr>
          <p:spPr>
            <a:xfrm flipH="1">
              <a:off x="1749886" y="2335620"/>
              <a:ext cx="123600" cy="42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6"/>
            <p:cNvCxnSpPr>
              <a:stCxn id="381" idx="4"/>
              <a:endCxn id="364" idx="0"/>
            </p:cNvCxnSpPr>
            <p:nvPr/>
          </p:nvCxnSpPr>
          <p:spPr>
            <a:xfrm rot="10800000">
              <a:off x="1749886" y="1951920"/>
              <a:ext cx="123600" cy="38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26"/>
            <p:cNvCxnSpPr>
              <a:stCxn id="381" idx="4"/>
              <a:endCxn id="363" idx="0"/>
            </p:cNvCxnSpPr>
            <p:nvPr/>
          </p:nvCxnSpPr>
          <p:spPr>
            <a:xfrm rot="10800000">
              <a:off x="1749886" y="1749120"/>
              <a:ext cx="123600" cy="586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8" name="Google Shape;388;p26"/>
            <p:cNvSpPr/>
            <p:nvPr/>
          </p:nvSpPr>
          <p:spPr>
            <a:xfrm rot="5400000">
              <a:off x="1887886" y="2441405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9" name="Google Shape;389;p26"/>
            <p:cNvCxnSpPr>
              <a:stCxn id="388" idx="4"/>
              <a:endCxn id="366" idx="0"/>
            </p:cNvCxnSpPr>
            <p:nvPr/>
          </p:nvCxnSpPr>
          <p:spPr>
            <a:xfrm rot="10800000">
              <a:off x="1749886" y="2357555"/>
              <a:ext cx="123600" cy="18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26"/>
            <p:cNvCxnSpPr>
              <a:stCxn id="388" idx="4"/>
              <a:endCxn id="367" idx="0"/>
            </p:cNvCxnSpPr>
            <p:nvPr/>
          </p:nvCxnSpPr>
          <p:spPr>
            <a:xfrm flipH="1">
              <a:off x="1749886" y="2538455"/>
              <a:ext cx="123600" cy="2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26"/>
            <p:cNvCxnSpPr>
              <a:stCxn id="388" idx="4"/>
              <a:endCxn id="368" idx="0"/>
            </p:cNvCxnSpPr>
            <p:nvPr/>
          </p:nvCxnSpPr>
          <p:spPr>
            <a:xfrm flipH="1">
              <a:off x="1749886" y="2538455"/>
              <a:ext cx="123600" cy="22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26"/>
            <p:cNvCxnSpPr>
              <a:stCxn id="388" idx="4"/>
              <a:endCxn id="363" idx="0"/>
            </p:cNvCxnSpPr>
            <p:nvPr/>
          </p:nvCxnSpPr>
          <p:spPr>
            <a:xfrm rot="10800000">
              <a:off x="1749886" y="1749155"/>
              <a:ext cx="123600" cy="78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26"/>
            <p:cNvCxnSpPr>
              <a:stCxn id="388" idx="4"/>
              <a:endCxn id="365" idx="0"/>
            </p:cNvCxnSpPr>
            <p:nvPr/>
          </p:nvCxnSpPr>
          <p:spPr>
            <a:xfrm rot="10800000">
              <a:off x="1749886" y="2154755"/>
              <a:ext cx="123600" cy="38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26"/>
            <p:cNvCxnSpPr>
              <a:stCxn id="388" idx="4"/>
              <a:endCxn id="364" idx="0"/>
            </p:cNvCxnSpPr>
            <p:nvPr/>
          </p:nvCxnSpPr>
          <p:spPr>
            <a:xfrm rot="10800000">
              <a:off x="1749886" y="1951955"/>
              <a:ext cx="123600" cy="586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5" name="Google Shape;395;p26"/>
            <p:cNvSpPr/>
            <p:nvPr/>
          </p:nvSpPr>
          <p:spPr>
            <a:xfrm rot="5400000">
              <a:off x="2205558" y="2037241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 rot="5400000">
              <a:off x="2205558" y="183440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 rot="5400000">
              <a:off x="1887886" y="183440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 rot="5400000">
              <a:off x="1887886" y="2037241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 rot="5400000">
              <a:off x="1887886" y="2240075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 rot="5400000">
              <a:off x="1887886" y="2442909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1" name="Google Shape;401;p26"/>
            <p:cNvCxnSpPr>
              <a:stCxn id="396" idx="4"/>
              <a:endCxn id="397" idx="0"/>
            </p:cNvCxnSpPr>
            <p:nvPr/>
          </p:nvCxnSpPr>
          <p:spPr>
            <a:xfrm rot="10800000">
              <a:off x="2067558" y="1931456"/>
              <a:ext cx="123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2" name="Google Shape;402;p26"/>
            <p:cNvCxnSpPr>
              <a:stCxn id="396" idx="4"/>
              <a:endCxn id="398" idx="0"/>
            </p:cNvCxnSpPr>
            <p:nvPr/>
          </p:nvCxnSpPr>
          <p:spPr>
            <a:xfrm flipH="1">
              <a:off x="2067558" y="1931456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3" name="Google Shape;403;p26"/>
            <p:cNvCxnSpPr>
              <a:stCxn id="396" idx="4"/>
              <a:endCxn id="399" idx="0"/>
            </p:cNvCxnSpPr>
            <p:nvPr/>
          </p:nvCxnSpPr>
          <p:spPr>
            <a:xfrm flipH="1">
              <a:off x="2067558" y="1931456"/>
              <a:ext cx="1236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4" name="Google Shape;404;p26"/>
            <p:cNvCxnSpPr>
              <a:stCxn id="396" idx="4"/>
              <a:endCxn id="400" idx="0"/>
            </p:cNvCxnSpPr>
            <p:nvPr/>
          </p:nvCxnSpPr>
          <p:spPr>
            <a:xfrm flipH="1">
              <a:off x="2067558" y="1931456"/>
              <a:ext cx="123600" cy="60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6"/>
            <p:cNvCxnSpPr>
              <a:stCxn id="395" idx="4"/>
              <a:endCxn id="398" idx="0"/>
            </p:cNvCxnSpPr>
            <p:nvPr/>
          </p:nvCxnSpPr>
          <p:spPr>
            <a:xfrm rot="10800000">
              <a:off x="2067558" y="2134291"/>
              <a:ext cx="123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6"/>
            <p:cNvCxnSpPr>
              <a:stCxn id="395" idx="4"/>
              <a:endCxn id="399" idx="0"/>
            </p:cNvCxnSpPr>
            <p:nvPr/>
          </p:nvCxnSpPr>
          <p:spPr>
            <a:xfrm flipH="1">
              <a:off x="2067558" y="2134291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26"/>
            <p:cNvCxnSpPr>
              <a:stCxn id="395" idx="4"/>
              <a:endCxn id="400" idx="0"/>
            </p:cNvCxnSpPr>
            <p:nvPr/>
          </p:nvCxnSpPr>
          <p:spPr>
            <a:xfrm flipH="1">
              <a:off x="2067558" y="2134291"/>
              <a:ext cx="1236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6"/>
            <p:cNvCxnSpPr>
              <a:stCxn id="395" idx="4"/>
              <a:endCxn id="397" idx="0"/>
            </p:cNvCxnSpPr>
            <p:nvPr/>
          </p:nvCxnSpPr>
          <p:spPr>
            <a:xfrm rot="10800000">
              <a:off x="2067558" y="1931491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9" name="Google Shape;409;p26"/>
            <p:cNvSpPr/>
            <p:nvPr/>
          </p:nvSpPr>
          <p:spPr>
            <a:xfrm rot="5400000">
              <a:off x="2205558" y="2240075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0" name="Google Shape;410;p26"/>
            <p:cNvCxnSpPr>
              <a:stCxn id="409" idx="4"/>
              <a:endCxn id="399" idx="0"/>
            </p:cNvCxnSpPr>
            <p:nvPr/>
          </p:nvCxnSpPr>
          <p:spPr>
            <a:xfrm rot="10800000">
              <a:off x="2067558" y="2337125"/>
              <a:ext cx="123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6"/>
            <p:cNvCxnSpPr>
              <a:stCxn id="409" idx="4"/>
              <a:endCxn id="400" idx="0"/>
            </p:cNvCxnSpPr>
            <p:nvPr/>
          </p:nvCxnSpPr>
          <p:spPr>
            <a:xfrm flipH="1">
              <a:off x="2067558" y="2337125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6"/>
            <p:cNvCxnSpPr>
              <a:stCxn id="409" idx="4"/>
              <a:endCxn id="398" idx="0"/>
            </p:cNvCxnSpPr>
            <p:nvPr/>
          </p:nvCxnSpPr>
          <p:spPr>
            <a:xfrm rot="10800000">
              <a:off x="2067558" y="2134325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26"/>
            <p:cNvCxnSpPr>
              <a:stCxn id="409" idx="4"/>
              <a:endCxn id="397" idx="0"/>
            </p:cNvCxnSpPr>
            <p:nvPr/>
          </p:nvCxnSpPr>
          <p:spPr>
            <a:xfrm rot="10800000">
              <a:off x="2067558" y="1931525"/>
              <a:ext cx="1236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4" name="Google Shape;414;p26"/>
            <p:cNvSpPr/>
            <p:nvPr/>
          </p:nvSpPr>
          <p:spPr>
            <a:xfrm rot="5400000">
              <a:off x="2205558" y="2442909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5" name="Google Shape;415;p26"/>
            <p:cNvCxnSpPr>
              <a:stCxn id="414" idx="4"/>
              <a:endCxn id="400" idx="0"/>
            </p:cNvCxnSpPr>
            <p:nvPr/>
          </p:nvCxnSpPr>
          <p:spPr>
            <a:xfrm rot="10800000">
              <a:off x="2067558" y="2539959"/>
              <a:ext cx="123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6"/>
            <p:cNvCxnSpPr>
              <a:stCxn id="414" idx="4"/>
              <a:endCxn id="397" idx="0"/>
            </p:cNvCxnSpPr>
            <p:nvPr/>
          </p:nvCxnSpPr>
          <p:spPr>
            <a:xfrm rot="10800000">
              <a:off x="2067558" y="1931559"/>
              <a:ext cx="123600" cy="60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6"/>
            <p:cNvCxnSpPr>
              <a:stCxn id="414" idx="4"/>
              <a:endCxn id="399" idx="0"/>
            </p:cNvCxnSpPr>
            <p:nvPr/>
          </p:nvCxnSpPr>
          <p:spPr>
            <a:xfrm rot="10800000">
              <a:off x="2067558" y="2337159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6"/>
            <p:cNvCxnSpPr>
              <a:stCxn id="414" idx="4"/>
              <a:endCxn id="398" idx="0"/>
            </p:cNvCxnSpPr>
            <p:nvPr/>
          </p:nvCxnSpPr>
          <p:spPr>
            <a:xfrm rot="10800000">
              <a:off x="2067558" y="2134359"/>
              <a:ext cx="1236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9" name="Google Shape;419;p26"/>
            <p:cNvSpPr/>
            <p:nvPr/>
          </p:nvSpPr>
          <p:spPr>
            <a:xfrm rot="5400000">
              <a:off x="2523231" y="2046722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2523231" y="1843888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" name="Google Shape;421;p26"/>
            <p:cNvCxnSpPr>
              <a:stCxn id="420" idx="4"/>
            </p:cNvCxnSpPr>
            <p:nvPr/>
          </p:nvCxnSpPr>
          <p:spPr>
            <a:xfrm rot="10800000">
              <a:off x="2385531" y="1940938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6"/>
            <p:cNvCxnSpPr>
              <a:stCxn id="420" idx="4"/>
            </p:cNvCxnSpPr>
            <p:nvPr/>
          </p:nvCxnSpPr>
          <p:spPr>
            <a:xfrm flipH="1">
              <a:off x="2385531" y="1940938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26"/>
            <p:cNvCxnSpPr>
              <a:stCxn id="420" idx="4"/>
            </p:cNvCxnSpPr>
            <p:nvPr/>
          </p:nvCxnSpPr>
          <p:spPr>
            <a:xfrm flipH="1">
              <a:off x="2385531" y="1940938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6"/>
            <p:cNvCxnSpPr>
              <a:stCxn id="420" idx="4"/>
            </p:cNvCxnSpPr>
            <p:nvPr/>
          </p:nvCxnSpPr>
          <p:spPr>
            <a:xfrm flipH="1">
              <a:off x="2385531" y="1940938"/>
              <a:ext cx="123300" cy="60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26"/>
            <p:cNvCxnSpPr>
              <a:stCxn id="419" idx="4"/>
            </p:cNvCxnSpPr>
            <p:nvPr/>
          </p:nvCxnSpPr>
          <p:spPr>
            <a:xfrm rot="10800000">
              <a:off x="2385531" y="2143772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6"/>
            <p:cNvCxnSpPr>
              <a:stCxn id="419" idx="4"/>
            </p:cNvCxnSpPr>
            <p:nvPr/>
          </p:nvCxnSpPr>
          <p:spPr>
            <a:xfrm flipH="1">
              <a:off x="2385531" y="2143772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6"/>
            <p:cNvCxnSpPr>
              <a:stCxn id="419" idx="4"/>
            </p:cNvCxnSpPr>
            <p:nvPr/>
          </p:nvCxnSpPr>
          <p:spPr>
            <a:xfrm flipH="1">
              <a:off x="2385531" y="2143772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6"/>
            <p:cNvCxnSpPr>
              <a:stCxn id="419" idx="4"/>
            </p:cNvCxnSpPr>
            <p:nvPr/>
          </p:nvCxnSpPr>
          <p:spPr>
            <a:xfrm rot="10800000">
              <a:off x="2385531" y="1941272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9" name="Google Shape;429;p26"/>
            <p:cNvSpPr/>
            <p:nvPr/>
          </p:nvSpPr>
          <p:spPr>
            <a:xfrm rot="5400000">
              <a:off x="2523231" y="224955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0" name="Google Shape;430;p26"/>
            <p:cNvCxnSpPr>
              <a:stCxn id="429" idx="4"/>
            </p:cNvCxnSpPr>
            <p:nvPr/>
          </p:nvCxnSpPr>
          <p:spPr>
            <a:xfrm rot="10800000">
              <a:off x="2385531" y="2346606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26"/>
            <p:cNvCxnSpPr>
              <a:stCxn id="429" idx="4"/>
            </p:cNvCxnSpPr>
            <p:nvPr/>
          </p:nvCxnSpPr>
          <p:spPr>
            <a:xfrm flipH="1">
              <a:off x="2385531" y="2346606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26"/>
            <p:cNvCxnSpPr>
              <a:stCxn id="429" idx="4"/>
            </p:cNvCxnSpPr>
            <p:nvPr/>
          </p:nvCxnSpPr>
          <p:spPr>
            <a:xfrm rot="10800000">
              <a:off x="2385531" y="2144106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26"/>
            <p:cNvCxnSpPr>
              <a:stCxn id="429" idx="4"/>
            </p:cNvCxnSpPr>
            <p:nvPr/>
          </p:nvCxnSpPr>
          <p:spPr>
            <a:xfrm rot="10800000">
              <a:off x="2385531" y="1941006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" name="Google Shape;434;p26"/>
            <p:cNvSpPr/>
            <p:nvPr/>
          </p:nvSpPr>
          <p:spPr>
            <a:xfrm rot="5400000">
              <a:off x="2523231" y="2452391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5" name="Google Shape;435;p26"/>
            <p:cNvCxnSpPr>
              <a:stCxn id="434" idx="4"/>
            </p:cNvCxnSpPr>
            <p:nvPr/>
          </p:nvCxnSpPr>
          <p:spPr>
            <a:xfrm rot="10800000">
              <a:off x="2385531" y="2549441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26"/>
            <p:cNvCxnSpPr>
              <a:stCxn id="434" idx="4"/>
            </p:cNvCxnSpPr>
            <p:nvPr/>
          </p:nvCxnSpPr>
          <p:spPr>
            <a:xfrm rot="10800000">
              <a:off x="2385531" y="1940741"/>
              <a:ext cx="123300" cy="60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26"/>
            <p:cNvCxnSpPr>
              <a:stCxn id="434" idx="4"/>
            </p:cNvCxnSpPr>
            <p:nvPr/>
          </p:nvCxnSpPr>
          <p:spPr>
            <a:xfrm rot="10800000">
              <a:off x="2385531" y="2346941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26"/>
            <p:cNvCxnSpPr>
              <a:stCxn id="434" idx="4"/>
            </p:cNvCxnSpPr>
            <p:nvPr/>
          </p:nvCxnSpPr>
          <p:spPr>
            <a:xfrm rot="10800000">
              <a:off x="2385531" y="2143841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9" name="Google Shape;439;p26"/>
            <p:cNvSpPr txBox="1"/>
            <p:nvPr/>
          </p:nvSpPr>
          <p:spPr>
            <a:xfrm>
              <a:off x="2739072" y="2151400"/>
              <a:ext cx="3684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...</a:t>
              </a:r>
              <a:endParaRPr sz="1000"/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3099834" y="2042051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 rot="5400000">
              <a:off x="3099834" y="1839217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 rot="5400000">
              <a:off x="3099834" y="224488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 rot="5400000">
              <a:off x="3099834" y="2447720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 rot="5400000">
              <a:off x="3417506" y="2051533"/>
              <a:ext cx="165300" cy="1941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 rot="5400000">
              <a:off x="3417506" y="1848699"/>
              <a:ext cx="165300" cy="1941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6" name="Google Shape;446;p26"/>
            <p:cNvCxnSpPr>
              <a:stCxn id="445" idx="4"/>
            </p:cNvCxnSpPr>
            <p:nvPr/>
          </p:nvCxnSpPr>
          <p:spPr>
            <a:xfrm rot="10800000">
              <a:off x="3279806" y="1945749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26"/>
            <p:cNvCxnSpPr>
              <a:stCxn id="445" idx="4"/>
            </p:cNvCxnSpPr>
            <p:nvPr/>
          </p:nvCxnSpPr>
          <p:spPr>
            <a:xfrm flipH="1">
              <a:off x="3279806" y="1945749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26"/>
            <p:cNvCxnSpPr>
              <a:stCxn id="445" idx="4"/>
            </p:cNvCxnSpPr>
            <p:nvPr/>
          </p:nvCxnSpPr>
          <p:spPr>
            <a:xfrm flipH="1">
              <a:off x="3279806" y="1945749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26"/>
            <p:cNvCxnSpPr>
              <a:stCxn id="445" idx="4"/>
            </p:cNvCxnSpPr>
            <p:nvPr/>
          </p:nvCxnSpPr>
          <p:spPr>
            <a:xfrm flipH="1">
              <a:off x="3279806" y="1945749"/>
              <a:ext cx="123300" cy="60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26"/>
            <p:cNvCxnSpPr>
              <a:stCxn id="444" idx="4"/>
            </p:cNvCxnSpPr>
            <p:nvPr/>
          </p:nvCxnSpPr>
          <p:spPr>
            <a:xfrm rot="10800000">
              <a:off x="3279806" y="2148583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26"/>
            <p:cNvCxnSpPr>
              <a:stCxn id="444" idx="4"/>
            </p:cNvCxnSpPr>
            <p:nvPr/>
          </p:nvCxnSpPr>
          <p:spPr>
            <a:xfrm flipH="1">
              <a:off x="3279806" y="2148583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26"/>
            <p:cNvCxnSpPr>
              <a:stCxn id="444" idx="4"/>
            </p:cNvCxnSpPr>
            <p:nvPr/>
          </p:nvCxnSpPr>
          <p:spPr>
            <a:xfrm flipH="1">
              <a:off x="3279806" y="2148583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26"/>
            <p:cNvCxnSpPr>
              <a:stCxn id="444" idx="4"/>
            </p:cNvCxnSpPr>
            <p:nvPr/>
          </p:nvCxnSpPr>
          <p:spPr>
            <a:xfrm rot="10800000">
              <a:off x="3279806" y="1946083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4" name="Google Shape;454;p26"/>
            <p:cNvSpPr/>
            <p:nvPr/>
          </p:nvSpPr>
          <p:spPr>
            <a:xfrm rot="5400000">
              <a:off x="3417506" y="2254367"/>
              <a:ext cx="165300" cy="1941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5" name="Google Shape;455;p26"/>
            <p:cNvCxnSpPr>
              <a:stCxn id="454" idx="4"/>
            </p:cNvCxnSpPr>
            <p:nvPr/>
          </p:nvCxnSpPr>
          <p:spPr>
            <a:xfrm rot="10800000">
              <a:off x="3279806" y="2351417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26"/>
            <p:cNvCxnSpPr>
              <a:stCxn id="454" idx="4"/>
            </p:cNvCxnSpPr>
            <p:nvPr/>
          </p:nvCxnSpPr>
          <p:spPr>
            <a:xfrm flipH="1">
              <a:off x="3279806" y="2351417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26"/>
            <p:cNvCxnSpPr>
              <a:stCxn id="454" idx="4"/>
            </p:cNvCxnSpPr>
            <p:nvPr/>
          </p:nvCxnSpPr>
          <p:spPr>
            <a:xfrm rot="10800000">
              <a:off x="3279806" y="2148917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26"/>
            <p:cNvCxnSpPr>
              <a:stCxn id="454" idx="4"/>
            </p:cNvCxnSpPr>
            <p:nvPr/>
          </p:nvCxnSpPr>
          <p:spPr>
            <a:xfrm rot="10800000">
              <a:off x="3279806" y="1945817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9" name="Google Shape;459;p26"/>
            <p:cNvSpPr/>
            <p:nvPr/>
          </p:nvSpPr>
          <p:spPr>
            <a:xfrm rot="5400000">
              <a:off x="3417506" y="2457201"/>
              <a:ext cx="165300" cy="1941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0" name="Google Shape;460;p26"/>
            <p:cNvCxnSpPr>
              <a:stCxn id="459" idx="4"/>
            </p:cNvCxnSpPr>
            <p:nvPr/>
          </p:nvCxnSpPr>
          <p:spPr>
            <a:xfrm rot="10800000">
              <a:off x="3279806" y="2554251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26"/>
            <p:cNvCxnSpPr>
              <a:stCxn id="459" idx="4"/>
            </p:cNvCxnSpPr>
            <p:nvPr/>
          </p:nvCxnSpPr>
          <p:spPr>
            <a:xfrm rot="10800000">
              <a:off x="3279806" y="1945551"/>
              <a:ext cx="123300" cy="60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26"/>
            <p:cNvCxnSpPr>
              <a:stCxn id="459" idx="4"/>
            </p:cNvCxnSpPr>
            <p:nvPr/>
          </p:nvCxnSpPr>
          <p:spPr>
            <a:xfrm rot="10800000">
              <a:off x="3279806" y="2351751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26"/>
            <p:cNvCxnSpPr>
              <a:stCxn id="459" idx="4"/>
            </p:cNvCxnSpPr>
            <p:nvPr/>
          </p:nvCxnSpPr>
          <p:spPr>
            <a:xfrm rot="10800000">
              <a:off x="3279806" y="2148651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6"/>
            <p:cNvSpPr txBox="1"/>
            <p:nvPr/>
          </p:nvSpPr>
          <p:spPr>
            <a:xfrm rot="5400000">
              <a:off x="3494700" y="2247412"/>
              <a:ext cx="6285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Droid Serif"/>
                  <a:ea typeface="Droid Serif"/>
                  <a:cs typeface="Droid Serif"/>
                  <a:sym typeface="Droid Serif"/>
                </a:rPr>
                <a:t>labels</a:t>
              </a:r>
              <a:endParaRPr sz="10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465" name="Google Shape;465;p26"/>
            <p:cNvSpPr txBox="1"/>
            <p:nvPr/>
          </p:nvSpPr>
          <p:spPr>
            <a:xfrm rot="5400000">
              <a:off x="1071217" y="2195050"/>
              <a:ext cx="7101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Droid Serif"/>
                  <a:ea typeface="Droid Serif"/>
                  <a:cs typeface="Droid Serif"/>
                  <a:sym typeface="Droid Serif"/>
                </a:rPr>
                <a:t>input</a:t>
              </a:r>
              <a:endParaRPr sz="10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sp>
        <p:nvSpPr>
          <p:cNvPr id="466" name="Google Shape;466;p26"/>
          <p:cNvSpPr txBox="1">
            <a:spLocks noGrp="1"/>
          </p:cNvSpPr>
          <p:nvPr>
            <p:ph type="body" idx="4294967295"/>
          </p:nvPr>
        </p:nvSpPr>
        <p:spPr>
          <a:xfrm>
            <a:off x="471900" y="776075"/>
            <a:ext cx="82221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Stack layers of perceptrons, each depending on the output of the layer before it.</a:t>
            </a:r>
            <a:endParaRPr/>
          </a:p>
        </p:txBody>
      </p:sp>
      <p:sp>
        <p:nvSpPr>
          <p:cNvPr id="467" name="Google Shape;467;p26"/>
          <p:cNvSpPr txBox="1">
            <a:spLocks noGrp="1"/>
          </p:cNvSpPr>
          <p:nvPr>
            <p:ph type="body" idx="4294967295"/>
          </p:nvPr>
        </p:nvSpPr>
        <p:spPr>
          <a:xfrm>
            <a:off x="471900" y="2704075"/>
            <a:ext cx="42912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Allows us to represent any arbitrary function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Deeper = higher</a:t>
            </a:r>
            <a:br>
              <a:rPr lang="en"/>
            </a:br>
            <a:r>
              <a:rPr lang="en"/>
              <a:t>level features</a:t>
            </a:r>
            <a:endParaRPr/>
          </a:p>
        </p:txBody>
      </p:sp>
      <p:pic>
        <p:nvPicPr>
          <p:cNvPr id="468" name="Google Shape;468;p26" descr="dbn-features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486" y="3141363"/>
            <a:ext cx="1934525" cy="1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Now, how do we find the weights?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loss function based on gradient</a:t>
            </a:r>
            <a:endParaRPr/>
          </a:p>
        </p:txBody>
      </p:sp>
      <p:grpSp>
        <p:nvGrpSpPr>
          <p:cNvPr id="475" name="Google Shape;475;p27"/>
          <p:cNvGrpSpPr/>
          <p:nvPr/>
        </p:nvGrpSpPr>
        <p:grpSpPr>
          <a:xfrm>
            <a:off x="636150" y="2269725"/>
            <a:ext cx="2567600" cy="1379368"/>
            <a:chOff x="355625" y="921213"/>
            <a:chExt cx="2567600" cy="1379368"/>
          </a:xfrm>
        </p:grpSpPr>
        <p:sp>
          <p:nvSpPr>
            <p:cNvPr id="476" name="Google Shape;476;p27"/>
            <p:cNvSpPr/>
            <p:nvPr/>
          </p:nvSpPr>
          <p:spPr>
            <a:xfrm>
              <a:off x="1211716" y="1279752"/>
              <a:ext cx="876000" cy="837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27"/>
            <p:cNvCxnSpPr>
              <a:stCxn id="476" idx="1"/>
            </p:cNvCxnSpPr>
            <p:nvPr/>
          </p:nvCxnSpPr>
          <p:spPr>
            <a:xfrm rot="10800000">
              <a:off x="639204" y="1154316"/>
              <a:ext cx="700800" cy="24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27"/>
            <p:cNvCxnSpPr>
              <a:stCxn id="476" idx="3"/>
            </p:cNvCxnSpPr>
            <p:nvPr/>
          </p:nvCxnSpPr>
          <p:spPr>
            <a:xfrm flipH="1">
              <a:off x="632004" y="1994689"/>
              <a:ext cx="708000" cy="215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27"/>
            <p:cNvCxnSpPr>
              <a:stCxn id="476" idx="6"/>
            </p:cNvCxnSpPr>
            <p:nvPr/>
          </p:nvCxnSpPr>
          <p:spPr>
            <a:xfrm>
              <a:off x="2087716" y="1698552"/>
              <a:ext cx="545100" cy="3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80" name="Google Shape;48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0017" y="1576215"/>
              <a:ext cx="248488" cy="248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815" y="1941606"/>
              <a:ext cx="196555" cy="115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7"/>
            <p:cNvPicPr preferRelativeResize="0"/>
            <p:nvPr/>
          </p:nvPicPr>
          <p:blipFill rotWithShape="1">
            <a:blip r:embed="rId5">
              <a:alphaModFix/>
            </a:blip>
            <a:srcRect r="41321"/>
            <a:stretch/>
          </p:blipFill>
          <p:spPr>
            <a:xfrm>
              <a:off x="913977" y="1061788"/>
              <a:ext cx="88775" cy="182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3" name="Google Shape;483;p27"/>
            <p:cNvCxnSpPr>
              <a:stCxn id="476" idx="0"/>
              <a:endCxn id="476" idx="4"/>
            </p:cNvCxnSpPr>
            <p:nvPr/>
          </p:nvCxnSpPr>
          <p:spPr>
            <a:xfrm>
              <a:off x="1649716" y="1279752"/>
              <a:ext cx="0" cy="837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484" name="Google Shape;484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64278" y="1618825"/>
              <a:ext cx="209032" cy="162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27"/>
            <p:cNvSpPr txBox="1"/>
            <p:nvPr/>
          </p:nvSpPr>
          <p:spPr>
            <a:xfrm>
              <a:off x="412500" y="921213"/>
              <a:ext cx="2904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roid Serif"/>
                  <a:ea typeface="Droid Serif"/>
                  <a:cs typeface="Droid Serif"/>
                  <a:sym typeface="Droid Serif"/>
                </a:rPr>
                <a:t>1</a:t>
              </a:r>
              <a:endParaRPr sz="12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pic>
          <p:nvPicPr>
            <p:cNvPr id="486" name="Google Shape;486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5625" y="2160188"/>
              <a:ext cx="196550" cy="1403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" name="Google Shape;487;p27"/>
            <p:cNvSpPr txBox="1"/>
            <p:nvPr/>
          </p:nvSpPr>
          <p:spPr>
            <a:xfrm>
              <a:off x="2632825" y="1499288"/>
              <a:ext cx="2904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roid Serif"/>
                  <a:ea typeface="Droid Serif"/>
                  <a:cs typeface="Droid Serif"/>
                  <a:sym typeface="Droid Serif"/>
                </a:rPr>
                <a:t>h</a:t>
              </a:r>
              <a:endParaRPr sz="12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pic>
        <p:nvPicPr>
          <p:cNvPr id="488" name="Google Shape;48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3650" y="1782625"/>
            <a:ext cx="2567600" cy="2643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27"/>
          <p:cNvGrpSpPr/>
          <p:nvPr/>
        </p:nvGrpSpPr>
        <p:grpSpPr>
          <a:xfrm>
            <a:off x="3282400" y="1471475"/>
            <a:ext cx="2458300" cy="1585563"/>
            <a:chOff x="3254225" y="341600"/>
            <a:chExt cx="2458300" cy="1585563"/>
          </a:xfrm>
        </p:grpSpPr>
        <p:sp>
          <p:nvSpPr>
            <p:cNvPr id="490" name="Google Shape;490;p27"/>
            <p:cNvSpPr/>
            <p:nvPr/>
          </p:nvSpPr>
          <p:spPr>
            <a:xfrm>
              <a:off x="4179788" y="1005025"/>
              <a:ext cx="252600" cy="2118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3805188" y="1005025"/>
              <a:ext cx="252600" cy="2118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92" name="Google Shape;492;p27"/>
            <p:cNvPicPr preferRelativeResize="0"/>
            <p:nvPr/>
          </p:nvPicPr>
          <p:blipFill rotWithShape="1">
            <a:blip r:embed="rId9">
              <a:alphaModFix/>
            </a:blip>
            <a:srcRect r="87577"/>
            <a:stretch/>
          </p:blipFill>
          <p:spPr>
            <a:xfrm>
              <a:off x="3805195" y="341600"/>
              <a:ext cx="876001" cy="151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27"/>
            <p:cNvSpPr/>
            <p:nvPr/>
          </p:nvSpPr>
          <p:spPr>
            <a:xfrm>
              <a:off x="4703483" y="1001988"/>
              <a:ext cx="154200" cy="2118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94" name="Google Shape;494;p27"/>
            <p:cNvPicPr preferRelativeResize="0"/>
            <p:nvPr/>
          </p:nvPicPr>
          <p:blipFill rotWithShape="1">
            <a:blip r:embed="rId9">
              <a:alphaModFix/>
            </a:blip>
            <a:srcRect l="46126" r="51686"/>
            <a:stretch/>
          </p:blipFill>
          <p:spPr>
            <a:xfrm>
              <a:off x="4703494" y="371750"/>
              <a:ext cx="154198" cy="151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27"/>
            <p:cNvSpPr txBox="1"/>
            <p:nvPr/>
          </p:nvSpPr>
          <p:spPr>
            <a:xfrm>
              <a:off x="4930972" y="913975"/>
              <a:ext cx="5451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Droid Serif"/>
                  <a:ea typeface="Droid Serif"/>
                  <a:cs typeface="Droid Serif"/>
                  <a:sym typeface="Droid Serif"/>
                </a:rPr>
                <a:t>= h</a:t>
              </a:r>
              <a:endParaRPr sz="15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496" name="Google Shape;496;p27"/>
            <p:cNvSpPr txBox="1"/>
            <p:nvPr/>
          </p:nvSpPr>
          <p:spPr>
            <a:xfrm>
              <a:off x="3424125" y="1269863"/>
              <a:ext cx="2288400" cy="6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cost: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(true - h)</a:t>
              </a:r>
              <a:r>
                <a:rPr lang="en" baseline="30000"/>
                <a:t>2</a:t>
              </a:r>
              <a:endParaRPr baseline="30000"/>
            </a:p>
          </p:txBody>
        </p:sp>
        <p:sp>
          <p:nvSpPr>
            <p:cNvPr id="497" name="Google Shape;497;p27"/>
            <p:cNvSpPr txBox="1"/>
            <p:nvPr/>
          </p:nvSpPr>
          <p:spPr>
            <a:xfrm>
              <a:off x="3254225" y="901650"/>
              <a:ext cx="1867800" cy="6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sigm(                      )</a:t>
              </a:r>
              <a:endParaRPr/>
            </a:p>
          </p:txBody>
        </p:sp>
      </p:grpSp>
      <p:pic>
        <p:nvPicPr>
          <p:cNvPr id="498" name="Google Shape;49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6625" y="3523338"/>
            <a:ext cx="1371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7"/>
          <p:cNvSpPr txBox="1">
            <a:spLocks noGrp="1"/>
          </p:cNvSpPr>
          <p:nvPr>
            <p:ph type="body" idx="4294967295"/>
          </p:nvPr>
        </p:nvSpPr>
        <p:spPr>
          <a:xfrm>
            <a:off x="471900" y="4433675"/>
            <a:ext cx="82221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For many weights, just compute derivative of loss wrt to each weight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</a:t>
            </a:r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Propagation of errors/loss back through the layers</a:t>
            </a:r>
            <a:endParaRPr/>
          </a:p>
        </p:txBody>
      </p:sp>
      <p:sp>
        <p:nvSpPr>
          <p:cNvPr id="506" name="Google Shape;506;p28"/>
          <p:cNvSpPr/>
          <p:nvPr/>
        </p:nvSpPr>
        <p:spPr>
          <a:xfrm>
            <a:off x="5703835" y="1638215"/>
            <a:ext cx="655200" cy="5985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7" name="Google Shape;507;p28"/>
          <p:cNvCxnSpPr>
            <a:stCxn id="506" idx="1"/>
          </p:cNvCxnSpPr>
          <p:nvPr/>
        </p:nvCxnSpPr>
        <p:spPr>
          <a:xfrm rot="10800000">
            <a:off x="5275686" y="1548563"/>
            <a:ext cx="524100" cy="17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28"/>
          <p:cNvCxnSpPr>
            <a:stCxn id="506" idx="3"/>
          </p:cNvCxnSpPr>
          <p:nvPr/>
        </p:nvCxnSpPr>
        <p:spPr>
          <a:xfrm flipH="1">
            <a:off x="5270286" y="2149066"/>
            <a:ext cx="529500" cy="15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28"/>
          <p:cNvCxnSpPr>
            <a:stCxn id="506" idx="6"/>
          </p:cNvCxnSpPr>
          <p:nvPr/>
        </p:nvCxnSpPr>
        <p:spPr>
          <a:xfrm>
            <a:off x="6359035" y="1937465"/>
            <a:ext cx="407700" cy="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0" name="Google Shape;5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800" y="1850089"/>
            <a:ext cx="185863" cy="17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646" y="2111225"/>
            <a:ext cx="147018" cy="8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8"/>
          <p:cNvPicPr preferRelativeResize="0"/>
          <p:nvPr/>
        </p:nvPicPr>
        <p:blipFill rotWithShape="1">
          <a:blip r:embed="rId5">
            <a:alphaModFix/>
          </a:blip>
          <a:srcRect r="41321"/>
          <a:stretch/>
        </p:blipFill>
        <p:spPr>
          <a:xfrm>
            <a:off x="5481133" y="1482440"/>
            <a:ext cx="66401" cy="13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28"/>
          <p:cNvCxnSpPr>
            <a:stCxn id="506" idx="0"/>
            <a:endCxn id="506" idx="4"/>
          </p:cNvCxnSpPr>
          <p:nvPr/>
        </p:nvCxnSpPr>
        <p:spPr>
          <a:xfrm>
            <a:off x="6031435" y="1638215"/>
            <a:ext cx="0" cy="59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4" name="Google Shape;5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7137" y="1880542"/>
            <a:ext cx="156351" cy="11639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8"/>
          <p:cNvSpPr txBox="1"/>
          <p:nvPr/>
        </p:nvSpPr>
        <p:spPr>
          <a:xfrm>
            <a:off x="5106041" y="1381975"/>
            <a:ext cx="217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1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516" name="Google Shape;51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3500" y="2267440"/>
            <a:ext cx="147014" cy="100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8"/>
          <p:cNvSpPr txBox="1"/>
          <p:nvPr/>
        </p:nvSpPr>
        <p:spPr>
          <a:xfrm>
            <a:off x="6713982" y="1738470"/>
            <a:ext cx="217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h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518" name="Google Shape;518;p28"/>
          <p:cNvSpPr/>
          <p:nvPr/>
        </p:nvSpPr>
        <p:spPr>
          <a:xfrm>
            <a:off x="7620535" y="1252640"/>
            <a:ext cx="655200" cy="5985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28"/>
          <p:cNvCxnSpPr>
            <a:stCxn id="518" idx="1"/>
          </p:cNvCxnSpPr>
          <p:nvPr/>
        </p:nvCxnSpPr>
        <p:spPr>
          <a:xfrm rot="10800000">
            <a:off x="7192386" y="1162988"/>
            <a:ext cx="524100" cy="17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28"/>
          <p:cNvCxnSpPr>
            <a:stCxn id="518" idx="3"/>
          </p:cNvCxnSpPr>
          <p:nvPr/>
        </p:nvCxnSpPr>
        <p:spPr>
          <a:xfrm flipH="1">
            <a:off x="7186986" y="1763491"/>
            <a:ext cx="529500" cy="15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28"/>
          <p:cNvCxnSpPr>
            <a:stCxn id="518" idx="6"/>
          </p:cNvCxnSpPr>
          <p:nvPr/>
        </p:nvCxnSpPr>
        <p:spPr>
          <a:xfrm>
            <a:off x="8275735" y="1551890"/>
            <a:ext cx="407700" cy="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2" name="Google Shape;5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500" y="1464514"/>
            <a:ext cx="185863" cy="17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346" y="1725650"/>
            <a:ext cx="147018" cy="8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8"/>
          <p:cNvPicPr preferRelativeResize="0"/>
          <p:nvPr/>
        </p:nvPicPr>
        <p:blipFill rotWithShape="1">
          <a:blip r:embed="rId5">
            <a:alphaModFix/>
          </a:blip>
          <a:srcRect r="41321"/>
          <a:stretch/>
        </p:blipFill>
        <p:spPr>
          <a:xfrm>
            <a:off x="7397833" y="1096865"/>
            <a:ext cx="66401" cy="13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28"/>
          <p:cNvCxnSpPr>
            <a:stCxn id="518" idx="0"/>
            <a:endCxn id="518" idx="4"/>
          </p:cNvCxnSpPr>
          <p:nvPr/>
        </p:nvCxnSpPr>
        <p:spPr>
          <a:xfrm>
            <a:off x="7948135" y="1252640"/>
            <a:ext cx="0" cy="598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6" name="Google Shape;5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3837" y="1494967"/>
            <a:ext cx="156351" cy="116394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8"/>
          <p:cNvSpPr txBox="1"/>
          <p:nvPr/>
        </p:nvSpPr>
        <p:spPr>
          <a:xfrm>
            <a:off x="7022741" y="996400"/>
            <a:ext cx="217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1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528" name="Google Shape;52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0200" y="1881865"/>
            <a:ext cx="147014" cy="10033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28"/>
          <p:cNvSpPr txBox="1"/>
          <p:nvPr/>
        </p:nvSpPr>
        <p:spPr>
          <a:xfrm>
            <a:off x="8630682" y="1352895"/>
            <a:ext cx="217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h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grpSp>
        <p:nvGrpSpPr>
          <p:cNvPr id="530" name="Google Shape;530;p28"/>
          <p:cNvGrpSpPr/>
          <p:nvPr/>
        </p:nvGrpSpPr>
        <p:grpSpPr>
          <a:xfrm>
            <a:off x="914392" y="1818910"/>
            <a:ext cx="2632283" cy="1179471"/>
            <a:chOff x="1264867" y="1666510"/>
            <a:chExt cx="2632283" cy="1179471"/>
          </a:xfrm>
        </p:grpSpPr>
        <p:sp>
          <p:nvSpPr>
            <p:cNvPr id="531" name="Google Shape;531;p28"/>
            <p:cNvSpPr/>
            <p:nvPr/>
          </p:nvSpPr>
          <p:spPr>
            <a:xfrm rot="5400000">
              <a:off x="1887886" y="203573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5400000">
              <a:off x="1887886" y="1832902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 rot="5400000">
              <a:off x="1570214" y="1652110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5400000">
              <a:off x="1570214" y="1854944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5400000">
              <a:off x="1570214" y="2057778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 rot="5400000">
              <a:off x="1570214" y="2260612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 rot="5400000">
              <a:off x="1570214" y="2463447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 rot="5400000">
              <a:off x="1570214" y="2666281"/>
              <a:ext cx="165300" cy="1941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9" name="Google Shape;539;p28"/>
            <p:cNvCxnSpPr>
              <a:stCxn id="532" idx="4"/>
              <a:endCxn id="533" idx="0"/>
            </p:cNvCxnSpPr>
            <p:nvPr/>
          </p:nvCxnSpPr>
          <p:spPr>
            <a:xfrm rot="10800000">
              <a:off x="1749886" y="1749052"/>
              <a:ext cx="123600" cy="18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28"/>
            <p:cNvCxnSpPr>
              <a:stCxn id="532" idx="4"/>
              <a:endCxn id="534" idx="0"/>
            </p:cNvCxnSpPr>
            <p:nvPr/>
          </p:nvCxnSpPr>
          <p:spPr>
            <a:xfrm flipH="1">
              <a:off x="1749886" y="1929952"/>
              <a:ext cx="123600" cy="2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28"/>
            <p:cNvCxnSpPr>
              <a:stCxn id="532" idx="4"/>
              <a:endCxn id="535" idx="0"/>
            </p:cNvCxnSpPr>
            <p:nvPr/>
          </p:nvCxnSpPr>
          <p:spPr>
            <a:xfrm flipH="1">
              <a:off x="1749886" y="1929952"/>
              <a:ext cx="123600" cy="22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8"/>
            <p:cNvCxnSpPr>
              <a:stCxn id="532" idx="4"/>
              <a:endCxn id="536" idx="0"/>
            </p:cNvCxnSpPr>
            <p:nvPr/>
          </p:nvCxnSpPr>
          <p:spPr>
            <a:xfrm flipH="1">
              <a:off x="1749886" y="1929952"/>
              <a:ext cx="123600" cy="42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28"/>
            <p:cNvCxnSpPr>
              <a:stCxn id="532" idx="4"/>
              <a:endCxn id="537" idx="0"/>
            </p:cNvCxnSpPr>
            <p:nvPr/>
          </p:nvCxnSpPr>
          <p:spPr>
            <a:xfrm flipH="1">
              <a:off x="1749886" y="1929952"/>
              <a:ext cx="123600" cy="63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28"/>
            <p:cNvCxnSpPr>
              <a:stCxn id="532" idx="4"/>
              <a:endCxn id="538" idx="0"/>
            </p:cNvCxnSpPr>
            <p:nvPr/>
          </p:nvCxnSpPr>
          <p:spPr>
            <a:xfrm flipH="1">
              <a:off x="1749886" y="1929952"/>
              <a:ext cx="123600" cy="833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28"/>
            <p:cNvCxnSpPr>
              <a:stCxn id="531" idx="4"/>
              <a:endCxn id="534" idx="0"/>
            </p:cNvCxnSpPr>
            <p:nvPr/>
          </p:nvCxnSpPr>
          <p:spPr>
            <a:xfrm rot="10800000">
              <a:off x="1749886" y="1951886"/>
              <a:ext cx="123600" cy="18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28"/>
            <p:cNvCxnSpPr>
              <a:stCxn id="531" idx="4"/>
              <a:endCxn id="535" idx="0"/>
            </p:cNvCxnSpPr>
            <p:nvPr/>
          </p:nvCxnSpPr>
          <p:spPr>
            <a:xfrm flipH="1">
              <a:off x="1749886" y="2132786"/>
              <a:ext cx="123600" cy="2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28"/>
            <p:cNvCxnSpPr>
              <a:stCxn id="531" idx="4"/>
              <a:endCxn id="536" idx="0"/>
            </p:cNvCxnSpPr>
            <p:nvPr/>
          </p:nvCxnSpPr>
          <p:spPr>
            <a:xfrm flipH="1">
              <a:off x="1749886" y="2132786"/>
              <a:ext cx="123600" cy="22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28"/>
            <p:cNvCxnSpPr>
              <a:stCxn id="531" idx="4"/>
              <a:endCxn id="537" idx="0"/>
            </p:cNvCxnSpPr>
            <p:nvPr/>
          </p:nvCxnSpPr>
          <p:spPr>
            <a:xfrm flipH="1">
              <a:off x="1749886" y="2132786"/>
              <a:ext cx="123600" cy="42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28"/>
            <p:cNvCxnSpPr>
              <a:stCxn id="531" idx="4"/>
              <a:endCxn id="538" idx="0"/>
            </p:cNvCxnSpPr>
            <p:nvPr/>
          </p:nvCxnSpPr>
          <p:spPr>
            <a:xfrm flipH="1">
              <a:off x="1749886" y="2132786"/>
              <a:ext cx="123600" cy="630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28"/>
            <p:cNvCxnSpPr>
              <a:stCxn id="531" idx="4"/>
              <a:endCxn id="533" idx="0"/>
            </p:cNvCxnSpPr>
            <p:nvPr/>
          </p:nvCxnSpPr>
          <p:spPr>
            <a:xfrm rot="10800000">
              <a:off x="1749886" y="1749086"/>
              <a:ext cx="123600" cy="38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1" name="Google Shape;551;p28"/>
            <p:cNvSpPr/>
            <p:nvPr/>
          </p:nvSpPr>
          <p:spPr>
            <a:xfrm rot="5400000">
              <a:off x="1887886" y="2238570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2" name="Google Shape;552;p28"/>
            <p:cNvCxnSpPr>
              <a:stCxn id="551" idx="4"/>
              <a:endCxn id="535" idx="0"/>
            </p:cNvCxnSpPr>
            <p:nvPr/>
          </p:nvCxnSpPr>
          <p:spPr>
            <a:xfrm rot="10800000">
              <a:off x="1749886" y="2154720"/>
              <a:ext cx="123600" cy="18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28"/>
            <p:cNvCxnSpPr>
              <a:stCxn id="551" idx="4"/>
              <a:endCxn id="536" idx="0"/>
            </p:cNvCxnSpPr>
            <p:nvPr/>
          </p:nvCxnSpPr>
          <p:spPr>
            <a:xfrm flipH="1">
              <a:off x="1749886" y="2335620"/>
              <a:ext cx="123600" cy="2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28"/>
            <p:cNvCxnSpPr>
              <a:stCxn id="551" idx="4"/>
              <a:endCxn id="537" idx="0"/>
            </p:cNvCxnSpPr>
            <p:nvPr/>
          </p:nvCxnSpPr>
          <p:spPr>
            <a:xfrm flipH="1">
              <a:off x="1749886" y="2335620"/>
              <a:ext cx="123600" cy="22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28"/>
            <p:cNvCxnSpPr>
              <a:stCxn id="551" idx="4"/>
              <a:endCxn id="538" idx="0"/>
            </p:cNvCxnSpPr>
            <p:nvPr/>
          </p:nvCxnSpPr>
          <p:spPr>
            <a:xfrm flipH="1">
              <a:off x="1749886" y="2335620"/>
              <a:ext cx="123600" cy="427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28"/>
            <p:cNvCxnSpPr>
              <a:stCxn id="551" idx="4"/>
              <a:endCxn id="534" idx="0"/>
            </p:cNvCxnSpPr>
            <p:nvPr/>
          </p:nvCxnSpPr>
          <p:spPr>
            <a:xfrm rot="10800000">
              <a:off x="1749886" y="1951920"/>
              <a:ext cx="123600" cy="38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28"/>
            <p:cNvCxnSpPr>
              <a:stCxn id="551" idx="4"/>
              <a:endCxn id="533" idx="0"/>
            </p:cNvCxnSpPr>
            <p:nvPr/>
          </p:nvCxnSpPr>
          <p:spPr>
            <a:xfrm rot="10800000">
              <a:off x="1749886" y="1749120"/>
              <a:ext cx="123600" cy="586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8" name="Google Shape;558;p28"/>
            <p:cNvSpPr/>
            <p:nvPr/>
          </p:nvSpPr>
          <p:spPr>
            <a:xfrm rot="5400000">
              <a:off x="1887886" y="2441405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9" name="Google Shape;559;p28"/>
            <p:cNvCxnSpPr>
              <a:stCxn id="558" idx="4"/>
              <a:endCxn id="536" idx="0"/>
            </p:cNvCxnSpPr>
            <p:nvPr/>
          </p:nvCxnSpPr>
          <p:spPr>
            <a:xfrm rot="10800000">
              <a:off x="1749886" y="2357555"/>
              <a:ext cx="123600" cy="180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28"/>
            <p:cNvCxnSpPr>
              <a:stCxn id="558" idx="4"/>
              <a:endCxn id="537" idx="0"/>
            </p:cNvCxnSpPr>
            <p:nvPr/>
          </p:nvCxnSpPr>
          <p:spPr>
            <a:xfrm flipH="1">
              <a:off x="1749886" y="2538455"/>
              <a:ext cx="123600" cy="21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28"/>
            <p:cNvCxnSpPr>
              <a:stCxn id="558" idx="4"/>
              <a:endCxn id="538" idx="0"/>
            </p:cNvCxnSpPr>
            <p:nvPr/>
          </p:nvCxnSpPr>
          <p:spPr>
            <a:xfrm flipH="1">
              <a:off x="1749886" y="2538455"/>
              <a:ext cx="123600" cy="22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28"/>
            <p:cNvCxnSpPr>
              <a:stCxn id="558" idx="4"/>
              <a:endCxn id="533" idx="0"/>
            </p:cNvCxnSpPr>
            <p:nvPr/>
          </p:nvCxnSpPr>
          <p:spPr>
            <a:xfrm rot="10800000">
              <a:off x="1749886" y="1749155"/>
              <a:ext cx="123600" cy="78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28"/>
            <p:cNvCxnSpPr>
              <a:stCxn id="558" idx="4"/>
              <a:endCxn id="535" idx="0"/>
            </p:cNvCxnSpPr>
            <p:nvPr/>
          </p:nvCxnSpPr>
          <p:spPr>
            <a:xfrm rot="10800000">
              <a:off x="1749886" y="2154755"/>
              <a:ext cx="123600" cy="38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8"/>
            <p:cNvCxnSpPr>
              <a:stCxn id="558" idx="4"/>
              <a:endCxn id="534" idx="0"/>
            </p:cNvCxnSpPr>
            <p:nvPr/>
          </p:nvCxnSpPr>
          <p:spPr>
            <a:xfrm rot="10800000">
              <a:off x="1749886" y="1951955"/>
              <a:ext cx="123600" cy="586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5" name="Google Shape;565;p28"/>
            <p:cNvSpPr/>
            <p:nvPr/>
          </p:nvSpPr>
          <p:spPr>
            <a:xfrm rot="5400000">
              <a:off x="2205558" y="2037241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 rot="5400000">
              <a:off x="2205558" y="183440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8"/>
            <p:cNvSpPr/>
            <p:nvPr/>
          </p:nvSpPr>
          <p:spPr>
            <a:xfrm rot="5400000">
              <a:off x="1887886" y="183440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8"/>
            <p:cNvSpPr/>
            <p:nvPr/>
          </p:nvSpPr>
          <p:spPr>
            <a:xfrm rot="5400000">
              <a:off x="1887886" y="2037241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8"/>
            <p:cNvSpPr/>
            <p:nvPr/>
          </p:nvSpPr>
          <p:spPr>
            <a:xfrm rot="5400000">
              <a:off x="1887886" y="2240075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8"/>
            <p:cNvSpPr/>
            <p:nvPr/>
          </p:nvSpPr>
          <p:spPr>
            <a:xfrm rot="5400000">
              <a:off x="1887886" y="2442909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71" name="Google Shape;571;p28"/>
            <p:cNvCxnSpPr>
              <a:stCxn id="566" idx="4"/>
              <a:endCxn id="567" idx="0"/>
            </p:cNvCxnSpPr>
            <p:nvPr/>
          </p:nvCxnSpPr>
          <p:spPr>
            <a:xfrm rot="10800000">
              <a:off x="2067558" y="1931456"/>
              <a:ext cx="123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28"/>
            <p:cNvCxnSpPr>
              <a:stCxn id="566" idx="4"/>
              <a:endCxn id="568" idx="0"/>
            </p:cNvCxnSpPr>
            <p:nvPr/>
          </p:nvCxnSpPr>
          <p:spPr>
            <a:xfrm flipH="1">
              <a:off x="2067558" y="1931456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28"/>
            <p:cNvCxnSpPr>
              <a:stCxn id="566" idx="4"/>
              <a:endCxn id="569" idx="0"/>
            </p:cNvCxnSpPr>
            <p:nvPr/>
          </p:nvCxnSpPr>
          <p:spPr>
            <a:xfrm flipH="1">
              <a:off x="2067558" y="1931456"/>
              <a:ext cx="1236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28"/>
            <p:cNvCxnSpPr>
              <a:stCxn id="566" idx="4"/>
              <a:endCxn id="570" idx="0"/>
            </p:cNvCxnSpPr>
            <p:nvPr/>
          </p:nvCxnSpPr>
          <p:spPr>
            <a:xfrm flipH="1">
              <a:off x="2067558" y="1931456"/>
              <a:ext cx="123600" cy="60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28"/>
            <p:cNvCxnSpPr>
              <a:stCxn id="565" idx="4"/>
              <a:endCxn id="568" idx="0"/>
            </p:cNvCxnSpPr>
            <p:nvPr/>
          </p:nvCxnSpPr>
          <p:spPr>
            <a:xfrm rot="10800000">
              <a:off x="2067558" y="2134291"/>
              <a:ext cx="123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28"/>
            <p:cNvCxnSpPr>
              <a:stCxn id="565" idx="4"/>
              <a:endCxn id="569" idx="0"/>
            </p:cNvCxnSpPr>
            <p:nvPr/>
          </p:nvCxnSpPr>
          <p:spPr>
            <a:xfrm flipH="1">
              <a:off x="2067558" y="2134291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28"/>
            <p:cNvCxnSpPr>
              <a:stCxn id="565" idx="4"/>
              <a:endCxn id="570" idx="0"/>
            </p:cNvCxnSpPr>
            <p:nvPr/>
          </p:nvCxnSpPr>
          <p:spPr>
            <a:xfrm flipH="1">
              <a:off x="2067558" y="2134291"/>
              <a:ext cx="1236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28"/>
            <p:cNvCxnSpPr>
              <a:stCxn id="565" idx="4"/>
              <a:endCxn id="567" idx="0"/>
            </p:cNvCxnSpPr>
            <p:nvPr/>
          </p:nvCxnSpPr>
          <p:spPr>
            <a:xfrm rot="10800000">
              <a:off x="2067558" y="1931491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9" name="Google Shape;579;p28"/>
            <p:cNvSpPr/>
            <p:nvPr/>
          </p:nvSpPr>
          <p:spPr>
            <a:xfrm rot="5400000">
              <a:off x="2205558" y="2240075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0" name="Google Shape;580;p28"/>
            <p:cNvCxnSpPr>
              <a:stCxn id="579" idx="4"/>
              <a:endCxn id="569" idx="0"/>
            </p:cNvCxnSpPr>
            <p:nvPr/>
          </p:nvCxnSpPr>
          <p:spPr>
            <a:xfrm rot="10800000">
              <a:off x="2067558" y="2337125"/>
              <a:ext cx="123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28"/>
            <p:cNvCxnSpPr>
              <a:stCxn id="579" idx="4"/>
              <a:endCxn id="570" idx="0"/>
            </p:cNvCxnSpPr>
            <p:nvPr/>
          </p:nvCxnSpPr>
          <p:spPr>
            <a:xfrm flipH="1">
              <a:off x="2067558" y="2337125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28"/>
            <p:cNvCxnSpPr>
              <a:stCxn id="579" idx="4"/>
              <a:endCxn id="568" idx="0"/>
            </p:cNvCxnSpPr>
            <p:nvPr/>
          </p:nvCxnSpPr>
          <p:spPr>
            <a:xfrm rot="10800000">
              <a:off x="2067558" y="2134325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28"/>
            <p:cNvCxnSpPr>
              <a:stCxn id="579" idx="4"/>
              <a:endCxn id="567" idx="0"/>
            </p:cNvCxnSpPr>
            <p:nvPr/>
          </p:nvCxnSpPr>
          <p:spPr>
            <a:xfrm rot="10800000">
              <a:off x="2067558" y="1931525"/>
              <a:ext cx="1236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4" name="Google Shape;584;p28"/>
            <p:cNvSpPr/>
            <p:nvPr/>
          </p:nvSpPr>
          <p:spPr>
            <a:xfrm rot="5400000">
              <a:off x="2205558" y="2442909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5" name="Google Shape;585;p28"/>
            <p:cNvCxnSpPr>
              <a:stCxn id="584" idx="4"/>
              <a:endCxn id="570" idx="0"/>
            </p:cNvCxnSpPr>
            <p:nvPr/>
          </p:nvCxnSpPr>
          <p:spPr>
            <a:xfrm rot="10800000">
              <a:off x="2067558" y="2539959"/>
              <a:ext cx="123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28"/>
            <p:cNvCxnSpPr>
              <a:stCxn id="584" idx="4"/>
              <a:endCxn id="567" idx="0"/>
            </p:cNvCxnSpPr>
            <p:nvPr/>
          </p:nvCxnSpPr>
          <p:spPr>
            <a:xfrm rot="10800000">
              <a:off x="2067558" y="1931559"/>
              <a:ext cx="123600" cy="60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28"/>
            <p:cNvCxnSpPr>
              <a:stCxn id="584" idx="4"/>
              <a:endCxn id="569" idx="0"/>
            </p:cNvCxnSpPr>
            <p:nvPr/>
          </p:nvCxnSpPr>
          <p:spPr>
            <a:xfrm rot="10800000">
              <a:off x="2067558" y="2337159"/>
              <a:ext cx="123600" cy="20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28"/>
            <p:cNvCxnSpPr>
              <a:stCxn id="584" idx="4"/>
              <a:endCxn id="568" idx="0"/>
            </p:cNvCxnSpPr>
            <p:nvPr/>
          </p:nvCxnSpPr>
          <p:spPr>
            <a:xfrm rot="10800000">
              <a:off x="2067558" y="2134359"/>
              <a:ext cx="1236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9" name="Google Shape;589;p28"/>
            <p:cNvSpPr/>
            <p:nvPr/>
          </p:nvSpPr>
          <p:spPr>
            <a:xfrm rot="5400000">
              <a:off x="2523231" y="2046722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2523231" y="1843888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1" name="Google Shape;591;p28"/>
            <p:cNvCxnSpPr>
              <a:stCxn id="590" idx="4"/>
            </p:cNvCxnSpPr>
            <p:nvPr/>
          </p:nvCxnSpPr>
          <p:spPr>
            <a:xfrm rot="10800000">
              <a:off x="2385531" y="1940938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28"/>
            <p:cNvCxnSpPr>
              <a:stCxn id="590" idx="4"/>
            </p:cNvCxnSpPr>
            <p:nvPr/>
          </p:nvCxnSpPr>
          <p:spPr>
            <a:xfrm flipH="1">
              <a:off x="2385531" y="1940938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28"/>
            <p:cNvCxnSpPr>
              <a:stCxn id="590" idx="4"/>
            </p:cNvCxnSpPr>
            <p:nvPr/>
          </p:nvCxnSpPr>
          <p:spPr>
            <a:xfrm flipH="1">
              <a:off x="2385531" y="1940938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28"/>
            <p:cNvCxnSpPr>
              <a:stCxn id="590" idx="4"/>
            </p:cNvCxnSpPr>
            <p:nvPr/>
          </p:nvCxnSpPr>
          <p:spPr>
            <a:xfrm flipH="1">
              <a:off x="2385531" y="1940938"/>
              <a:ext cx="123300" cy="60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28"/>
            <p:cNvCxnSpPr>
              <a:stCxn id="589" idx="4"/>
            </p:cNvCxnSpPr>
            <p:nvPr/>
          </p:nvCxnSpPr>
          <p:spPr>
            <a:xfrm rot="10800000">
              <a:off x="2385531" y="2143772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28"/>
            <p:cNvCxnSpPr>
              <a:stCxn id="589" idx="4"/>
            </p:cNvCxnSpPr>
            <p:nvPr/>
          </p:nvCxnSpPr>
          <p:spPr>
            <a:xfrm flipH="1">
              <a:off x="2385531" y="2143772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28"/>
            <p:cNvCxnSpPr>
              <a:stCxn id="589" idx="4"/>
            </p:cNvCxnSpPr>
            <p:nvPr/>
          </p:nvCxnSpPr>
          <p:spPr>
            <a:xfrm flipH="1">
              <a:off x="2385531" y="2143772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28"/>
            <p:cNvCxnSpPr>
              <a:stCxn id="589" idx="4"/>
            </p:cNvCxnSpPr>
            <p:nvPr/>
          </p:nvCxnSpPr>
          <p:spPr>
            <a:xfrm rot="10800000">
              <a:off x="2385531" y="1941272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9" name="Google Shape;599;p28"/>
            <p:cNvSpPr/>
            <p:nvPr/>
          </p:nvSpPr>
          <p:spPr>
            <a:xfrm rot="5400000">
              <a:off x="2523231" y="224955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0" name="Google Shape;600;p28"/>
            <p:cNvCxnSpPr>
              <a:stCxn id="599" idx="4"/>
            </p:cNvCxnSpPr>
            <p:nvPr/>
          </p:nvCxnSpPr>
          <p:spPr>
            <a:xfrm rot="10800000">
              <a:off x="2385531" y="2346606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28"/>
            <p:cNvCxnSpPr>
              <a:stCxn id="599" idx="4"/>
            </p:cNvCxnSpPr>
            <p:nvPr/>
          </p:nvCxnSpPr>
          <p:spPr>
            <a:xfrm flipH="1">
              <a:off x="2385531" y="2346606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28"/>
            <p:cNvCxnSpPr>
              <a:stCxn id="599" idx="4"/>
            </p:cNvCxnSpPr>
            <p:nvPr/>
          </p:nvCxnSpPr>
          <p:spPr>
            <a:xfrm rot="10800000">
              <a:off x="2385531" y="2144106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28"/>
            <p:cNvCxnSpPr>
              <a:stCxn id="599" idx="4"/>
            </p:cNvCxnSpPr>
            <p:nvPr/>
          </p:nvCxnSpPr>
          <p:spPr>
            <a:xfrm rot="10800000">
              <a:off x="2385531" y="1941006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4" name="Google Shape;604;p28"/>
            <p:cNvSpPr/>
            <p:nvPr/>
          </p:nvSpPr>
          <p:spPr>
            <a:xfrm rot="5400000">
              <a:off x="2523231" y="2452391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05" name="Google Shape;605;p28"/>
            <p:cNvCxnSpPr>
              <a:stCxn id="604" idx="4"/>
            </p:cNvCxnSpPr>
            <p:nvPr/>
          </p:nvCxnSpPr>
          <p:spPr>
            <a:xfrm rot="10800000">
              <a:off x="2385531" y="2549441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28"/>
            <p:cNvCxnSpPr>
              <a:stCxn id="604" idx="4"/>
            </p:cNvCxnSpPr>
            <p:nvPr/>
          </p:nvCxnSpPr>
          <p:spPr>
            <a:xfrm rot="10800000">
              <a:off x="2385531" y="1940741"/>
              <a:ext cx="123300" cy="60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28"/>
            <p:cNvCxnSpPr>
              <a:stCxn id="604" idx="4"/>
            </p:cNvCxnSpPr>
            <p:nvPr/>
          </p:nvCxnSpPr>
          <p:spPr>
            <a:xfrm rot="10800000">
              <a:off x="2385531" y="2346941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28"/>
            <p:cNvCxnSpPr>
              <a:stCxn id="604" idx="4"/>
            </p:cNvCxnSpPr>
            <p:nvPr/>
          </p:nvCxnSpPr>
          <p:spPr>
            <a:xfrm rot="10800000">
              <a:off x="2385531" y="2143841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9" name="Google Shape;609;p28"/>
            <p:cNvSpPr txBox="1"/>
            <p:nvPr/>
          </p:nvSpPr>
          <p:spPr>
            <a:xfrm>
              <a:off x="2739072" y="2151400"/>
              <a:ext cx="3684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...</a:t>
              </a:r>
              <a:endParaRPr sz="1000"/>
            </a:p>
          </p:txBody>
        </p:sp>
        <p:sp>
          <p:nvSpPr>
            <p:cNvPr id="610" name="Google Shape;610;p28"/>
            <p:cNvSpPr/>
            <p:nvPr/>
          </p:nvSpPr>
          <p:spPr>
            <a:xfrm rot="5400000">
              <a:off x="3099834" y="2042051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 rot="5400000">
              <a:off x="3099834" y="1839217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 rot="5400000">
              <a:off x="3099834" y="2244886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 rot="5400000">
              <a:off x="3099834" y="2447720"/>
              <a:ext cx="165300" cy="194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 rot="5400000">
              <a:off x="3417506" y="2051533"/>
              <a:ext cx="165300" cy="1941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 rot="5400000">
              <a:off x="3417506" y="1848699"/>
              <a:ext cx="165300" cy="1941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6" name="Google Shape;616;p28"/>
            <p:cNvCxnSpPr>
              <a:stCxn id="615" idx="4"/>
            </p:cNvCxnSpPr>
            <p:nvPr/>
          </p:nvCxnSpPr>
          <p:spPr>
            <a:xfrm rot="10800000">
              <a:off x="3279806" y="1945749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28"/>
            <p:cNvCxnSpPr>
              <a:stCxn id="615" idx="4"/>
            </p:cNvCxnSpPr>
            <p:nvPr/>
          </p:nvCxnSpPr>
          <p:spPr>
            <a:xfrm flipH="1">
              <a:off x="3279806" y="1945749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28"/>
            <p:cNvCxnSpPr>
              <a:stCxn id="615" idx="4"/>
            </p:cNvCxnSpPr>
            <p:nvPr/>
          </p:nvCxnSpPr>
          <p:spPr>
            <a:xfrm flipH="1">
              <a:off x="3279806" y="1945749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28"/>
            <p:cNvCxnSpPr>
              <a:stCxn id="615" idx="4"/>
            </p:cNvCxnSpPr>
            <p:nvPr/>
          </p:nvCxnSpPr>
          <p:spPr>
            <a:xfrm flipH="1">
              <a:off x="3279806" y="1945749"/>
              <a:ext cx="123300" cy="60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28"/>
            <p:cNvCxnSpPr>
              <a:stCxn id="614" idx="4"/>
            </p:cNvCxnSpPr>
            <p:nvPr/>
          </p:nvCxnSpPr>
          <p:spPr>
            <a:xfrm rot="10800000">
              <a:off x="3279806" y="2148583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28"/>
            <p:cNvCxnSpPr>
              <a:stCxn id="614" idx="4"/>
            </p:cNvCxnSpPr>
            <p:nvPr/>
          </p:nvCxnSpPr>
          <p:spPr>
            <a:xfrm flipH="1">
              <a:off x="3279806" y="2148583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28"/>
            <p:cNvCxnSpPr>
              <a:stCxn id="614" idx="4"/>
            </p:cNvCxnSpPr>
            <p:nvPr/>
          </p:nvCxnSpPr>
          <p:spPr>
            <a:xfrm flipH="1">
              <a:off x="3279806" y="2148583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28"/>
            <p:cNvCxnSpPr>
              <a:stCxn id="614" idx="4"/>
            </p:cNvCxnSpPr>
            <p:nvPr/>
          </p:nvCxnSpPr>
          <p:spPr>
            <a:xfrm rot="10800000">
              <a:off x="3279806" y="1946083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4" name="Google Shape;624;p28"/>
            <p:cNvSpPr/>
            <p:nvPr/>
          </p:nvSpPr>
          <p:spPr>
            <a:xfrm rot="5400000">
              <a:off x="3417506" y="2254367"/>
              <a:ext cx="165300" cy="1941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5" name="Google Shape;625;p28"/>
            <p:cNvCxnSpPr>
              <a:stCxn id="624" idx="4"/>
            </p:cNvCxnSpPr>
            <p:nvPr/>
          </p:nvCxnSpPr>
          <p:spPr>
            <a:xfrm rot="10800000">
              <a:off x="3279806" y="2351417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28"/>
            <p:cNvCxnSpPr>
              <a:stCxn id="624" idx="4"/>
            </p:cNvCxnSpPr>
            <p:nvPr/>
          </p:nvCxnSpPr>
          <p:spPr>
            <a:xfrm flipH="1">
              <a:off x="3279806" y="2351417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28"/>
            <p:cNvCxnSpPr>
              <a:stCxn id="624" idx="4"/>
            </p:cNvCxnSpPr>
            <p:nvPr/>
          </p:nvCxnSpPr>
          <p:spPr>
            <a:xfrm rot="10800000">
              <a:off x="3279806" y="2148917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28"/>
            <p:cNvCxnSpPr>
              <a:stCxn id="624" idx="4"/>
            </p:cNvCxnSpPr>
            <p:nvPr/>
          </p:nvCxnSpPr>
          <p:spPr>
            <a:xfrm rot="10800000">
              <a:off x="3279806" y="1945817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9" name="Google Shape;629;p28"/>
            <p:cNvSpPr/>
            <p:nvPr/>
          </p:nvSpPr>
          <p:spPr>
            <a:xfrm rot="5400000">
              <a:off x="3417506" y="2457201"/>
              <a:ext cx="165300" cy="194100"/>
            </a:xfrm>
            <a:prstGeom prst="ellipse">
              <a:avLst/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0" name="Google Shape;630;p28"/>
            <p:cNvCxnSpPr>
              <a:stCxn id="629" idx="4"/>
            </p:cNvCxnSpPr>
            <p:nvPr/>
          </p:nvCxnSpPr>
          <p:spPr>
            <a:xfrm rot="10800000">
              <a:off x="3279806" y="2554251"/>
              <a:ext cx="123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8"/>
            <p:cNvCxnSpPr>
              <a:stCxn id="629" idx="4"/>
            </p:cNvCxnSpPr>
            <p:nvPr/>
          </p:nvCxnSpPr>
          <p:spPr>
            <a:xfrm rot="10800000">
              <a:off x="3279806" y="1945551"/>
              <a:ext cx="123300" cy="608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28"/>
            <p:cNvCxnSpPr>
              <a:stCxn id="629" idx="4"/>
            </p:cNvCxnSpPr>
            <p:nvPr/>
          </p:nvCxnSpPr>
          <p:spPr>
            <a:xfrm rot="10800000">
              <a:off x="3279806" y="2351751"/>
              <a:ext cx="123300" cy="202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28"/>
            <p:cNvCxnSpPr>
              <a:stCxn id="629" idx="4"/>
            </p:cNvCxnSpPr>
            <p:nvPr/>
          </p:nvCxnSpPr>
          <p:spPr>
            <a:xfrm rot="10800000">
              <a:off x="3279806" y="2148651"/>
              <a:ext cx="123300" cy="40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4" name="Google Shape;634;p28"/>
            <p:cNvSpPr txBox="1"/>
            <p:nvPr/>
          </p:nvSpPr>
          <p:spPr>
            <a:xfrm rot="5400000">
              <a:off x="3494700" y="2247412"/>
              <a:ext cx="628500" cy="17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Droid Serif"/>
                  <a:ea typeface="Droid Serif"/>
                  <a:cs typeface="Droid Serif"/>
                  <a:sym typeface="Droid Serif"/>
                </a:rPr>
                <a:t>labels</a:t>
              </a:r>
              <a:endParaRPr sz="10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635" name="Google Shape;635;p28"/>
            <p:cNvSpPr txBox="1"/>
            <p:nvPr/>
          </p:nvSpPr>
          <p:spPr>
            <a:xfrm rot="5400000">
              <a:off x="1071217" y="2195050"/>
              <a:ext cx="710100" cy="3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Droid Serif"/>
                  <a:ea typeface="Droid Serif"/>
                  <a:cs typeface="Droid Serif"/>
                  <a:sym typeface="Droid Serif"/>
                </a:rPr>
                <a:t>input</a:t>
              </a:r>
              <a:endParaRPr sz="10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sp>
        <p:nvSpPr>
          <p:cNvPr id="636" name="Google Shape;636;p28"/>
          <p:cNvSpPr/>
          <p:nvPr/>
        </p:nvSpPr>
        <p:spPr>
          <a:xfrm rot="5400000">
            <a:off x="3858399" y="2233788"/>
            <a:ext cx="180600" cy="182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8"/>
          <p:cNvSpPr/>
          <p:nvPr/>
        </p:nvSpPr>
        <p:spPr>
          <a:xfrm rot="5400000">
            <a:off x="3858399" y="2012112"/>
            <a:ext cx="180600" cy="182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8"/>
          <p:cNvSpPr/>
          <p:nvPr/>
        </p:nvSpPr>
        <p:spPr>
          <a:xfrm rot="5400000">
            <a:off x="3858399" y="2455463"/>
            <a:ext cx="180600" cy="182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8"/>
          <p:cNvSpPr/>
          <p:nvPr/>
        </p:nvSpPr>
        <p:spPr>
          <a:xfrm rot="5400000">
            <a:off x="3858399" y="2677138"/>
            <a:ext cx="180600" cy="182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8"/>
          <p:cNvSpPr txBox="1"/>
          <p:nvPr/>
        </p:nvSpPr>
        <p:spPr>
          <a:xfrm rot="5400000">
            <a:off x="3737225" y="2376401"/>
            <a:ext cx="9495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truth labels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641" name="Google Shape;641;p28"/>
          <p:cNvCxnSpPr/>
          <p:nvPr/>
        </p:nvCxnSpPr>
        <p:spPr>
          <a:xfrm>
            <a:off x="3242450" y="2957675"/>
            <a:ext cx="7242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642" name="Google Shape;642;p28"/>
          <p:cNvSpPr txBox="1"/>
          <p:nvPr/>
        </p:nvSpPr>
        <p:spPr>
          <a:xfrm>
            <a:off x="3090500" y="2909200"/>
            <a:ext cx="10281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cost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(optimization objective)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643" name="Google Shape;643;p28"/>
          <p:cNvCxnSpPr/>
          <p:nvPr/>
        </p:nvCxnSpPr>
        <p:spPr>
          <a:xfrm>
            <a:off x="1220575" y="3534050"/>
            <a:ext cx="2725500" cy="69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28"/>
          <p:cNvCxnSpPr/>
          <p:nvPr/>
        </p:nvCxnSpPr>
        <p:spPr>
          <a:xfrm>
            <a:off x="1220575" y="3880300"/>
            <a:ext cx="2725500" cy="69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5" name="Google Shape;645;p28"/>
          <p:cNvSpPr txBox="1"/>
          <p:nvPr/>
        </p:nvSpPr>
        <p:spPr>
          <a:xfrm>
            <a:off x="2105075" y="3534050"/>
            <a:ext cx="10281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feed-forward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646" name="Google Shape;646;p28"/>
          <p:cNvSpPr txBox="1"/>
          <p:nvPr/>
        </p:nvSpPr>
        <p:spPr>
          <a:xfrm>
            <a:off x="1995800" y="3880300"/>
            <a:ext cx="12468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erif"/>
                <a:ea typeface="Droid Serif"/>
                <a:cs typeface="Droid Serif"/>
                <a:sym typeface="Droid Serif"/>
              </a:rPr>
              <a:t>backpropagation of errors</a:t>
            </a:r>
            <a:endParaRPr sz="1000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647" name="Google Shape;647;p28" descr="introduction-to-machine-learning-with-spark-34-638.jpg"/>
          <p:cNvPicPr preferRelativeResize="0"/>
          <p:nvPr/>
        </p:nvPicPr>
        <p:blipFill rotWithShape="1">
          <a:blip r:embed="rId8">
            <a:alphaModFix/>
          </a:blip>
          <a:srcRect l="6795" t="24182" r="14822" b="9653"/>
          <a:stretch/>
        </p:blipFill>
        <p:spPr>
          <a:xfrm>
            <a:off x="5770463" y="3030675"/>
            <a:ext cx="3147337" cy="138363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8"/>
          <p:cNvSpPr txBox="1"/>
          <p:nvPr/>
        </p:nvSpPr>
        <p:spPr>
          <a:xfrm>
            <a:off x="4777000" y="3409165"/>
            <a:ext cx="11457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something we’re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trying to optimize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649" name="Google Shape;649;p28"/>
          <p:cNvCxnSpPr>
            <a:endCxn id="650" idx="1"/>
          </p:cNvCxnSpPr>
          <p:nvPr/>
        </p:nvCxnSpPr>
        <p:spPr>
          <a:xfrm rot="-5400000" flipH="1">
            <a:off x="6761864" y="4403750"/>
            <a:ext cx="339000" cy="258900"/>
          </a:xfrm>
          <a:prstGeom prst="curvedConnector2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651" name="Google Shape;651;p28"/>
          <p:cNvCxnSpPr>
            <a:endCxn id="650" idx="3"/>
          </p:cNvCxnSpPr>
          <p:nvPr/>
        </p:nvCxnSpPr>
        <p:spPr>
          <a:xfrm rot="5400000">
            <a:off x="8054564" y="4398050"/>
            <a:ext cx="339000" cy="270300"/>
          </a:xfrm>
          <a:prstGeom prst="curvedConnector2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50" name="Google Shape;650;p28"/>
          <p:cNvSpPr txBox="1"/>
          <p:nvPr/>
        </p:nvSpPr>
        <p:spPr>
          <a:xfrm>
            <a:off x="7060814" y="4527350"/>
            <a:ext cx="10281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weights we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roid Serif"/>
                <a:ea typeface="Droid Serif"/>
                <a:cs typeface="Droid Serif"/>
                <a:sym typeface="Droid Serif"/>
              </a:rPr>
              <a:t>can modify</a:t>
            </a:r>
            <a:endParaRPr sz="12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657" name="Google Shape;657;p2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is composed of attributes</a:t>
            </a:r>
            <a:endParaRPr sz="14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Labels can be extracted from those attributes</a:t>
            </a:r>
            <a:endParaRPr sz="14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Some attributes are more relevant for determining a label (so we weight it higher)</a:t>
            </a:r>
            <a:endParaRPr sz="14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Perceptrons uses those weights to compute higher-level features</a:t>
            </a:r>
            <a:endParaRPr sz="14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Layers of perceptrons can approximate any kind of function (including extracting labels from data) and even higher level features that themselves depend on high level features</a:t>
            </a:r>
            <a:endParaRPr sz="1400"/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 find optimal weights using Gradient Descent</a:t>
            </a:r>
            <a:endParaRPr sz="14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(modifying all weights using derivative of a loss function)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0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NN Abstractions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represent a Neural Network in code?</a:t>
            </a:r>
            <a:endParaRPr/>
          </a:p>
        </p:txBody>
      </p:sp>
      <p:sp>
        <p:nvSpPr>
          <p:cNvPr id="668" name="Google Shape;668;p31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“class Perceptron(object):” no!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Vectorization:</a:t>
            </a:r>
            <a:endParaRPr/>
          </a:p>
        </p:txBody>
      </p:sp>
      <p:grpSp>
        <p:nvGrpSpPr>
          <p:cNvPr id="669" name="Google Shape;669;p31"/>
          <p:cNvGrpSpPr/>
          <p:nvPr/>
        </p:nvGrpSpPr>
        <p:grpSpPr>
          <a:xfrm>
            <a:off x="985788" y="3237212"/>
            <a:ext cx="7051525" cy="1511375"/>
            <a:chOff x="1025700" y="1853637"/>
            <a:chExt cx="7051525" cy="1511375"/>
          </a:xfrm>
        </p:grpSpPr>
        <p:sp>
          <p:nvSpPr>
            <p:cNvPr id="670" name="Google Shape;670;p31"/>
            <p:cNvSpPr/>
            <p:nvPr/>
          </p:nvSpPr>
          <p:spPr>
            <a:xfrm>
              <a:off x="1400300" y="2517050"/>
              <a:ext cx="252600" cy="2118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2324550" y="2517050"/>
              <a:ext cx="252600" cy="2118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3767975" y="2517050"/>
              <a:ext cx="252600" cy="2118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1025700" y="2517050"/>
              <a:ext cx="252600" cy="2118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1922650" y="2517050"/>
              <a:ext cx="252600" cy="2118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355475" y="2517050"/>
              <a:ext cx="252600" cy="2118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4278375" y="2503413"/>
              <a:ext cx="154200" cy="2118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918625" y="2503425"/>
              <a:ext cx="117600" cy="2118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4788300" y="2517050"/>
              <a:ext cx="1939800" cy="2118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7131225" y="1919450"/>
              <a:ext cx="307500" cy="1407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0" name="Google Shape;68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5700" y="1853637"/>
              <a:ext cx="7051525" cy="1511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" name="Google Shape;681;p31"/>
          <p:cNvGrpSpPr/>
          <p:nvPr/>
        </p:nvGrpSpPr>
        <p:grpSpPr>
          <a:xfrm>
            <a:off x="3288200" y="1756600"/>
            <a:ext cx="2567600" cy="1394623"/>
            <a:chOff x="3289550" y="1240500"/>
            <a:chExt cx="2567600" cy="1394623"/>
          </a:xfrm>
        </p:grpSpPr>
        <p:sp>
          <p:nvSpPr>
            <p:cNvPr id="682" name="Google Shape;682;p31"/>
            <p:cNvSpPr/>
            <p:nvPr/>
          </p:nvSpPr>
          <p:spPr>
            <a:xfrm>
              <a:off x="4145641" y="1599040"/>
              <a:ext cx="876000" cy="837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3" name="Google Shape;683;p31"/>
            <p:cNvCxnSpPr>
              <a:stCxn id="682" idx="1"/>
            </p:cNvCxnSpPr>
            <p:nvPr/>
          </p:nvCxnSpPr>
          <p:spPr>
            <a:xfrm rot="10800000">
              <a:off x="3573129" y="1473604"/>
              <a:ext cx="700800" cy="248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31"/>
            <p:cNvCxnSpPr>
              <a:stCxn id="682" idx="2"/>
            </p:cNvCxnSpPr>
            <p:nvPr/>
          </p:nvCxnSpPr>
          <p:spPr>
            <a:xfrm rot="10800000">
              <a:off x="3517741" y="2014540"/>
              <a:ext cx="627900" cy="3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31"/>
            <p:cNvCxnSpPr>
              <a:stCxn id="682" idx="3"/>
            </p:cNvCxnSpPr>
            <p:nvPr/>
          </p:nvCxnSpPr>
          <p:spPr>
            <a:xfrm flipH="1">
              <a:off x="3565929" y="2313976"/>
              <a:ext cx="708000" cy="215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31"/>
            <p:cNvCxnSpPr>
              <a:stCxn id="682" idx="6"/>
            </p:cNvCxnSpPr>
            <p:nvPr/>
          </p:nvCxnSpPr>
          <p:spPr>
            <a:xfrm>
              <a:off x="5021641" y="2017840"/>
              <a:ext cx="545100" cy="3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87" name="Google Shape;68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73942" y="1895502"/>
              <a:ext cx="248488" cy="248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81740" y="1879894"/>
              <a:ext cx="196555" cy="115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81755" y="2310835"/>
              <a:ext cx="196555" cy="109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46418" y="2508368"/>
              <a:ext cx="196555" cy="126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31"/>
            <p:cNvPicPr preferRelativeResize="0"/>
            <p:nvPr/>
          </p:nvPicPr>
          <p:blipFill rotWithShape="1">
            <a:blip r:embed="rId8">
              <a:alphaModFix/>
            </a:blip>
            <a:srcRect r="41321"/>
            <a:stretch/>
          </p:blipFill>
          <p:spPr>
            <a:xfrm>
              <a:off x="3847902" y="1381075"/>
              <a:ext cx="88775" cy="182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2" name="Google Shape;692;p31"/>
            <p:cNvCxnSpPr>
              <a:stCxn id="682" idx="0"/>
              <a:endCxn id="682" idx="4"/>
            </p:cNvCxnSpPr>
            <p:nvPr/>
          </p:nvCxnSpPr>
          <p:spPr>
            <a:xfrm>
              <a:off x="4583641" y="1599040"/>
              <a:ext cx="0" cy="837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93" name="Google Shape;693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698203" y="1938113"/>
              <a:ext cx="209032" cy="162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4" name="Google Shape;694;p31"/>
            <p:cNvSpPr txBox="1"/>
            <p:nvPr/>
          </p:nvSpPr>
          <p:spPr>
            <a:xfrm>
              <a:off x="3346425" y="1240500"/>
              <a:ext cx="2904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roid Serif"/>
                  <a:ea typeface="Droid Serif"/>
                  <a:cs typeface="Droid Serif"/>
                  <a:sym typeface="Droid Serif"/>
                </a:rPr>
                <a:t>1</a:t>
              </a:r>
              <a:endParaRPr sz="12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pic>
          <p:nvPicPr>
            <p:cNvPr id="695" name="Google Shape;695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289550" y="1946075"/>
              <a:ext cx="196550" cy="1403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31"/>
            <p:cNvSpPr txBox="1"/>
            <p:nvPr/>
          </p:nvSpPr>
          <p:spPr>
            <a:xfrm>
              <a:off x="5566750" y="1818575"/>
              <a:ext cx="2904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roid Serif"/>
                  <a:ea typeface="Droid Serif"/>
                  <a:cs typeface="Droid Serif"/>
                  <a:sym typeface="Droid Serif"/>
                </a:rPr>
                <a:t>h</a:t>
              </a:r>
              <a:endParaRPr sz="1200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body" idx="4294967295"/>
          </p:nvPr>
        </p:nvSpPr>
        <p:spPr>
          <a:xfrm>
            <a:off x="471900" y="19952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Machine Learning</a:t>
            </a:r>
            <a:endParaRPr sz="2400">
              <a:solidFill>
                <a:srgbClr val="FFFFFF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Neural Networks</a:t>
            </a:r>
            <a:endParaRPr sz="2400">
              <a:solidFill>
                <a:srgbClr val="FFFFFF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Neural Network Abstractions</a:t>
            </a:r>
            <a:endParaRPr sz="2400">
              <a:solidFill>
                <a:srgbClr val="FFFFFF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TensorFlow</a:t>
            </a:r>
            <a:endParaRPr sz="2400">
              <a:solidFill>
                <a:srgbClr val="FFFFFF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Practical Advice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8" name="Google Shape;78;p14"/>
          <p:cNvSpPr/>
          <p:nvPr/>
        </p:nvSpPr>
        <p:spPr>
          <a:xfrm rot="-121674">
            <a:off x="-58582" y="415621"/>
            <a:ext cx="9283314" cy="801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 rot="-121569">
            <a:off x="472005" y="433592"/>
            <a:ext cx="8222141" cy="767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6"/>
                </a:solidFill>
              </a:rPr>
              <a:t>Agenda</a:t>
            </a:r>
            <a:endParaRPr sz="3200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of examples</a:t>
            </a:r>
            <a:endParaRPr/>
          </a:p>
        </p:txBody>
      </p:sp>
      <p:grpSp>
        <p:nvGrpSpPr>
          <p:cNvPr id="702" name="Google Shape;702;p32"/>
          <p:cNvGrpSpPr/>
          <p:nvPr/>
        </p:nvGrpSpPr>
        <p:grpSpPr>
          <a:xfrm>
            <a:off x="1787225" y="1710750"/>
            <a:ext cx="5569550" cy="2096575"/>
            <a:chOff x="1787225" y="1710750"/>
            <a:chExt cx="5569550" cy="2096575"/>
          </a:xfrm>
        </p:grpSpPr>
        <p:sp>
          <p:nvSpPr>
            <p:cNvPr id="703" name="Google Shape;703;p32"/>
            <p:cNvSpPr/>
            <p:nvPr/>
          </p:nvSpPr>
          <p:spPr>
            <a:xfrm>
              <a:off x="6031500" y="1769150"/>
              <a:ext cx="423600" cy="19809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1901075" y="1969375"/>
              <a:ext cx="3488400" cy="3120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1901075" y="2354025"/>
              <a:ext cx="3488400" cy="3120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1901075" y="3244150"/>
              <a:ext cx="3488400" cy="3120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7131225" y="2616150"/>
              <a:ext cx="177600" cy="273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08" name="Google Shape;70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7225" y="1710750"/>
              <a:ext cx="5569550" cy="2096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Whole layer + batch of examples</a:t>
            </a:r>
            <a:endParaRPr/>
          </a:p>
        </p:txBody>
      </p:sp>
      <p:grpSp>
        <p:nvGrpSpPr>
          <p:cNvPr id="714" name="Google Shape;714;p33"/>
          <p:cNvGrpSpPr/>
          <p:nvPr/>
        </p:nvGrpSpPr>
        <p:grpSpPr>
          <a:xfrm>
            <a:off x="421212" y="1656800"/>
            <a:ext cx="8301574" cy="1639400"/>
            <a:chOff x="421212" y="1961600"/>
            <a:chExt cx="8301574" cy="1639400"/>
          </a:xfrm>
        </p:grpSpPr>
        <p:sp>
          <p:nvSpPr>
            <p:cNvPr id="715" name="Google Shape;715;p33"/>
            <p:cNvSpPr/>
            <p:nvPr/>
          </p:nvSpPr>
          <p:spPr>
            <a:xfrm>
              <a:off x="4194050" y="2008200"/>
              <a:ext cx="423600" cy="1549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87100" y="2169925"/>
              <a:ext cx="2771100" cy="2733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6735050" y="2657125"/>
              <a:ext cx="177600" cy="273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636075" y="2016300"/>
              <a:ext cx="423600" cy="1549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4797275" y="2016300"/>
              <a:ext cx="423600" cy="1549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5878650" y="2006700"/>
              <a:ext cx="423600" cy="1549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487100" y="3142000"/>
              <a:ext cx="2771100" cy="2733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487100" y="2488375"/>
              <a:ext cx="2771100" cy="2733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7160675" y="2646150"/>
              <a:ext cx="177600" cy="273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7586300" y="2644650"/>
              <a:ext cx="177600" cy="273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8496925" y="2654250"/>
              <a:ext cx="177600" cy="273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26" name="Google Shape;72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1212" y="1961600"/>
              <a:ext cx="8301574" cy="163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p33"/>
          <p:cNvSpPr txBox="1">
            <a:spLocks noGrp="1"/>
          </p:cNvSpPr>
          <p:nvPr>
            <p:ph type="body" idx="4294967295"/>
          </p:nvPr>
        </p:nvSpPr>
        <p:spPr>
          <a:xfrm>
            <a:off x="471900" y="4128875"/>
            <a:ext cx="82221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Neural Network = series of matrix multiplications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Reason why GPUs are great for ML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an entire neural network</a:t>
            </a:r>
            <a:endParaRPr/>
          </a:p>
        </p:txBody>
      </p:sp>
      <p:sp>
        <p:nvSpPr>
          <p:cNvPr id="733" name="Google Shape;733;p34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19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you might want to hold a stack of matrices, and call it a Neural Network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Issue: Weird models that branch, concatenate vectors, recurse, etc.</a:t>
            </a:r>
            <a:endParaRPr/>
          </a:p>
        </p:txBody>
      </p:sp>
      <p:pic>
        <p:nvPicPr>
          <p:cNvPr id="734" name="Google Shape;7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550" y="2703525"/>
            <a:ext cx="3409150" cy="19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75" y="2763275"/>
            <a:ext cx="4883266" cy="17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Graphs</a:t>
            </a:r>
            <a:endParaRPr/>
          </a:p>
        </p:txBody>
      </p:sp>
      <p:pic>
        <p:nvPicPr>
          <p:cNvPr id="741" name="Google Shape;7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38" y="1687575"/>
            <a:ext cx="6160325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35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node defines an operation, and how to compute its derivative</a:t>
            </a:r>
            <a:endParaRPr/>
          </a:p>
        </p:txBody>
      </p:sp>
      <p:sp>
        <p:nvSpPr>
          <p:cNvPr id="743" name="Google Shape;743;p35"/>
          <p:cNvSpPr txBox="1"/>
          <p:nvPr/>
        </p:nvSpPr>
        <p:spPr>
          <a:xfrm>
            <a:off x="6843850" y="2210425"/>
            <a:ext cx="1921200" cy="1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Chain Rule: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d loss</a:t>
            </a:r>
            <a:r>
              <a:rPr lang="en"/>
              <a:t> = </a:t>
            </a:r>
            <a:r>
              <a:rPr lang="en" u="sng"/>
              <a:t>d loss</a:t>
            </a:r>
            <a:r>
              <a:rPr lang="en"/>
              <a:t> * </a:t>
            </a:r>
            <a:r>
              <a:rPr lang="en" u="sng"/>
              <a:t>d mul</a:t>
            </a:r>
            <a:endParaRPr u="sng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m       d mul     d m</a:t>
            </a:r>
            <a:endParaRPr/>
          </a:p>
        </p:txBody>
      </p:sp>
      <p:sp>
        <p:nvSpPr>
          <p:cNvPr id="744" name="Google Shape;744;p35"/>
          <p:cNvSpPr txBox="1">
            <a:spLocks noGrp="1"/>
          </p:cNvSpPr>
          <p:nvPr>
            <p:ph type="body" idx="4294967295"/>
          </p:nvPr>
        </p:nvSpPr>
        <p:spPr>
          <a:xfrm>
            <a:off x="400500" y="3719125"/>
            <a:ext cx="82221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Optimization: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Toposort nodes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Feed forward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Backprop updating nodes along the way</a:t>
            </a:r>
            <a:endParaRPr/>
          </a:p>
        </p:txBody>
      </p:sp>
      <p:sp>
        <p:nvSpPr>
          <p:cNvPr id="745" name="Google Shape;745;p35"/>
          <p:cNvSpPr/>
          <p:nvPr/>
        </p:nvSpPr>
        <p:spPr>
          <a:xfrm>
            <a:off x="6444250" y="943675"/>
            <a:ext cx="13263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6" name="Google Shape;746;p35"/>
          <p:cNvCxnSpPr>
            <a:stCxn id="745" idx="2"/>
            <a:endCxn id="747" idx="0"/>
          </p:cNvCxnSpPr>
          <p:nvPr/>
        </p:nvCxnSpPr>
        <p:spPr>
          <a:xfrm rot="-5400000" flipH="1">
            <a:off x="7139650" y="1200625"/>
            <a:ext cx="1276800" cy="13413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7" name="Google Shape;747;p35"/>
          <p:cNvSpPr/>
          <p:nvPr/>
        </p:nvSpPr>
        <p:spPr>
          <a:xfrm>
            <a:off x="8203475" y="2509700"/>
            <a:ext cx="4905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Abstractions</a:t>
            </a:r>
            <a:endParaRPr/>
          </a:p>
        </p:txBody>
      </p:sp>
      <p:sp>
        <p:nvSpPr>
          <p:cNvPr id="753" name="Google Shape;753;p3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Whole layers of Neural Networks can be expressed with a matrix multiplication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GPUs are very fast for multiplying matrices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Whole Neural Networks can be represented by a computational graph, which perform operations over those matrices (or tensors)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 TensorFlow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library for creating computation graphs</a:t>
            </a:r>
            <a:endParaRPr/>
          </a:p>
        </p:txBody>
      </p:sp>
      <p:sp>
        <p:nvSpPr>
          <p:cNvPr id="764" name="Google Shape;764;p38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define nodes and operations in python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 builds the computation graph under the hood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have your model, just give tensorflow some data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will run it through the graph and optimize your loss function</a:t>
            </a:r>
            <a:endParaRPr/>
          </a:p>
        </p:txBody>
      </p:sp>
      <p:grpSp>
        <p:nvGrpSpPr>
          <p:cNvPr id="765" name="Google Shape;765;p38"/>
          <p:cNvGrpSpPr/>
          <p:nvPr/>
        </p:nvGrpSpPr>
        <p:grpSpPr>
          <a:xfrm>
            <a:off x="2148076" y="1646500"/>
            <a:ext cx="4083624" cy="2673250"/>
            <a:chOff x="1462276" y="1646500"/>
            <a:chExt cx="4083624" cy="2673250"/>
          </a:xfrm>
        </p:grpSpPr>
        <p:pic>
          <p:nvPicPr>
            <p:cNvPr id="766" name="Google Shape;766;p38"/>
            <p:cNvPicPr preferRelativeResize="0"/>
            <p:nvPr/>
          </p:nvPicPr>
          <p:blipFill rotWithShape="1">
            <a:blip r:embed="rId3">
              <a:alphaModFix/>
            </a:blip>
            <a:srcRect r="61740"/>
            <a:stretch/>
          </p:blipFill>
          <p:spPr>
            <a:xfrm>
              <a:off x="3639600" y="2010325"/>
              <a:ext cx="1906300" cy="143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38"/>
            <p:cNvSpPr txBox="1"/>
            <p:nvPr/>
          </p:nvSpPr>
          <p:spPr>
            <a:xfrm>
              <a:off x="2177675" y="2721425"/>
              <a:ext cx="9693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tf.matmul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768" name="Google Shape;768;p38"/>
            <p:cNvCxnSpPr>
              <a:stCxn id="767" idx="3"/>
              <a:endCxn id="769" idx="2"/>
            </p:cNvCxnSpPr>
            <p:nvPr/>
          </p:nvCxnSpPr>
          <p:spPr>
            <a:xfrm rot="10800000" flipH="1">
              <a:off x="3146975" y="2582975"/>
              <a:ext cx="1203000" cy="3249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69" name="Google Shape;769;p38"/>
            <p:cNvSpPr/>
            <p:nvPr/>
          </p:nvSpPr>
          <p:spPr>
            <a:xfrm>
              <a:off x="4073550" y="2210125"/>
              <a:ext cx="5526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 txBox="1"/>
            <p:nvPr/>
          </p:nvSpPr>
          <p:spPr>
            <a:xfrm>
              <a:off x="4532900" y="3946850"/>
              <a:ext cx="6303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tf.add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771" name="Google Shape;771;p38"/>
            <p:cNvCxnSpPr>
              <a:stCxn id="770" idx="0"/>
              <a:endCxn id="772" idx="2"/>
            </p:cNvCxnSpPr>
            <p:nvPr/>
          </p:nvCxnSpPr>
          <p:spPr>
            <a:xfrm rot="-5400000">
              <a:off x="4452950" y="3412850"/>
              <a:ext cx="929100" cy="138900"/>
            </a:xfrm>
            <a:prstGeom prst="curvedConnector3">
              <a:avLst>
                <a:gd name="adj1" fmla="val 4999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2" name="Google Shape;772;p38"/>
            <p:cNvSpPr/>
            <p:nvPr/>
          </p:nvSpPr>
          <p:spPr>
            <a:xfrm>
              <a:off x="4710550" y="2644925"/>
              <a:ext cx="5526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 txBox="1"/>
            <p:nvPr/>
          </p:nvSpPr>
          <p:spPr>
            <a:xfrm>
              <a:off x="2084275" y="3551500"/>
              <a:ext cx="10626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tf.Variable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774" name="Google Shape;774;p38"/>
            <p:cNvCxnSpPr>
              <a:stCxn id="773" idx="3"/>
              <a:endCxn id="775" idx="2"/>
            </p:cNvCxnSpPr>
            <p:nvPr/>
          </p:nvCxnSpPr>
          <p:spPr>
            <a:xfrm rot="10800000" flipH="1">
              <a:off x="3146875" y="3392950"/>
              <a:ext cx="1194900" cy="345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5" name="Google Shape;775;p38"/>
            <p:cNvSpPr/>
            <p:nvPr/>
          </p:nvSpPr>
          <p:spPr>
            <a:xfrm>
              <a:off x="4205316" y="3128332"/>
              <a:ext cx="2727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 txBox="1"/>
            <p:nvPr/>
          </p:nvSpPr>
          <p:spPr>
            <a:xfrm>
              <a:off x="2084275" y="1646500"/>
              <a:ext cx="10626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tf.Variable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777" name="Google Shape;777;p38"/>
            <p:cNvCxnSpPr>
              <a:stCxn id="776" idx="3"/>
              <a:endCxn id="778" idx="0"/>
            </p:cNvCxnSpPr>
            <p:nvPr/>
          </p:nvCxnSpPr>
          <p:spPr>
            <a:xfrm>
              <a:off x="3146875" y="1832950"/>
              <a:ext cx="653100" cy="1947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78" name="Google Shape;778;p38"/>
            <p:cNvSpPr/>
            <p:nvPr/>
          </p:nvSpPr>
          <p:spPr>
            <a:xfrm>
              <a:off x="3663729" y="2027525"/>
              <a:ext cx="2727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 txBox="1"/>
            <p:nvPr/>
          </p:nvSpPr>
          <p:spPr>
            <a:xfrm>
              <a:off x="1462276" y="2210125"/>
              <a:ext cx="12765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tf.placeholder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780" name="Google Shape;780;p38"/>
            <p:cNvCxnSpPr>
              <a:stCxn id="779" idx="3"/>
              <a:endCxn id="781" idx="1"/>
            </p:cNvCxnSpPr>
            <p:nvPr/>
          </p:nvCxnSpPr>
          <p:spPr>
            <a:xfrm>
              <a:off x="2738776" y="2396575"/>
              <a:ext cx="907800" cy="186900"/>
            </a:xfrm>
            <a:prstGeom prst="curvedConnector3">
              <a:avLst>
                <a:gd name="adj1" fmla="val 500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81" name="Google Shape;781;p38"/>
            <p:cNvSpPr/>
            <p:nvPr/>
          </p:nvSpPr>
          <p:spPr>
            <a:xfrm>
              <a:off x="3646725" y="2451033"/>
              <a:ext cx="272700" cy="2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9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7" name="Google Shape;787;p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Placeholders</a:t>
            </a:r>
            <a:endParaRPr/>
          </a:p>
        </p:txBody>
      </p:sp>
      <p:sp>
        <p:nvSpPr>
          <p:cNvPr id="788" name="Google Shape;788;p39"/>
          <p:cNvSpPr/>
          <p:nvPr/>
        </p:nvSpPr>
        <p:spPr>
          <a:xfrm>
            <a:off x="471900" y="1283752"/>
            <a:ext cx="4518600" cy="442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9"/>
          <p:cNvSpPr/>
          <p:nvPr/>
        </p:nvSpPr>
        <p:spPr>
          <a:xfrm>
            <a:off x="4993061" y="38144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9"/>
          <p:cNvSpPr txBox="1"/>
          <p:nvPr/>
        </p:nvSpPr>
        <p:spPr>
          <a:xfrm>
            <a:off x="4986682" y="3730047"/>
            <a:ext cx="340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1" name="Google Shape;791;p39"/>
          <p:cNvSpPr/>
          <p:nvPr/>
        </p:nvSpPr>
        <p:spPr>
          <a:xfrm>
            <a:off x="5907461" y="10712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9"/>
          <p:cNvSpPr txBox="1"/>
          <p:nvPr/>
        </p:nvSpPr>
        <p:spPr>
          <a:xfrm>
            <a:off x="5841561" y="1003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y_t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93" name="Google Shape;793;p39"/>
          <p:cNvSpPr/>
          <p:nvPr/>
        </p:nvSpPr>
        <p:spPr>
          <a:xfrm>
            <a:off x="5035808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9"/>
          <p:cNvSpPr/>
          <p:nvPr/>
        </p:nvSpPr>
        <p:spPr>
          <a:xfrm rot="5400000">
            <a:off x="5988308" y="1110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0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0" name="Google Shape;800;p4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dTypes, shapes</a:t>
            </a:r>
            <a:endParaRPr/>
          </a:p>
        </p:txBody>
      </p:sp>
      <p:sp>
        <p:nvSpPr>
          <p:cNvPr id="801" name="Google Shape;801;p40"/>
          <p:cNvSpPr/>
          <p:nvPr/>
        </p:nvSpPr>
        <p:spPr>
          <a:xfrm>
            <a:off x="2278448" y="1292250"/>
            <a:ext cx="2150700" cy="229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0"/>
          <p:cNvSpPr/>
          <p:nvPr/>
        </p:nvSpPr>
        <p:spPr>
          <a:xfrm>
            <a:off x="4993061" y="38144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0"/>
          <p:cNvSpPr txBox="1"/>
          <p:nvPr/>
        </p:nvSpPr>
        <p:spPr>
          <a:xfrm>
            <a:off x="4986682" y="3730047"/>
            <a:ext cx="340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4" name="Google Shape;804;p40"/>
          <p:cNvSpPr/>
          <p:nvPr/>
        </p:nvSpPr>
        <p:spPr>
          <a:xfrm>
            <a:off x="5907461" y="10712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0"/>
          <p:cNvSpPr txBox="1"/>
          <p:nvPr/>
        </p:nvSpPr>
        <p:spPr>
          <a:xfrm>
            <a:off x="5841561" y="1003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y_t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06" name="Google Shape;806;p40"/>
          <p:cNvSpPr/>
          <p:nvPr/>
        </p:nvSpPr>
        <p:spPr>
          <a:xfrm>
            <a:off x="5035808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0"/>
          <p:cNvSpPr/>
          <p:nvPr/>
        </p:nvSpPr>
        <p:spPr>
          <a:xfrm rot="5400000">
            <a:off x="5988308" y="1110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1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3" name="Google Shape;813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</a:t>
            </a:r>
            <a:endParaRPr/>
          </a:p>
        </p:txBody>
      </p:sp>
      <p:sp>
        <p:nvSpPr>
          <p:cNvPr id="814" name="Google Shape;814;p41"/>
          <p:cNvSpPr/>
          <p:nvPr/>
        </p:nvSpPr>
        <p:spPr>
          <a:xfrm>
            <a:off x="2278448" y="1292250"/>
            <a:ext cx="2150700" cy="229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5" name="Google Shape;815;p41"/>
          <p:cNvPicPr preferRelativeResize="0"/>
          <p:nvPr/>
        </p:nvPicPr>
        <p:blipFill rotWithShape="1">
          <a:blip r:embed="rId3">
            <a:alphaModFix/>
          </a:blip>
          <a:srcRect t="15039" r="2056" b="5595"/>
          <a:stretch/>
        </p:blipFill>
        <p:spPr>
          <a:xfrm>
            <a:off x="5355825" y="1853350"/>
            <a:ext cx="3239349" cy="8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1"/>
          <p:cNvSpPr/>
          <p:nvPr/>
        </p:nvSpPr>
        <p:spPr>
          <a:xfrm>
            <a:off x="4993061" y="38144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1"/>
          <p:cNvSpPr txBox="1"/>
          <p:nvPr/>
        </p:nvSpPr>
        <p:spPr>
          <a:xfrm>
            <a:off x="4986682" y="3730047"/>
            <a:ext cx="340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18" name="Google Shape;818;p41"/>
          <p:cNvSpPr/>
          <p:nvPr/>
        </p:nvSpPr>
        <p:spPr>
          <a:xfrm>
            <a:off x="5907461" y="10712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1"/>
          <p:cNvSpPr txBox="1"/>
          <p:nvPr/>
        </p:nvSpPr>
        <p:spPr>
          <a:xfrm>
            <a:off x="5841561" y="1003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y_t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20" name="Google Shape;820;p41"/>
          <p:cNvSpPr/>
          <p:nvPr/>
        </p:nvSpPr>
        <p:spPr>
          <a:xfrm>
            <a:off x="5035808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1"/>
          <p:cNvSpPr/>
          <p:nvPr/>
        </p:nvSpPr>
        <p:spPr>
          <a:xfrm rot="5400000">
            <a:off x="5988308" y="1110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Machine Learning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2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7" name="Google Shape;827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471900" y="1995057"/>
            <a:ext cx="4518600" cy="442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/>
          <p:nvPr/>
        </p:nvSpPr>
        <p:spPr>
          <a:xfrm>
            <a:off x="4993061" y="38144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2"/>
          <p:cNvSpPr txBox="1"/>
          <p:nvPr/>
        </p:nvSpPr>
        <p:spPr>
          <a:xfrm>
            <a:off x="4986682" y="3730047"/>
            <a:ext cx="340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31" name="Google Shape;831;p42"/>
          <p:cNvSpPr/>
          <p:nvPr/>
        </p:nvSpPr>
        <p:spPr>
          <a:xfrm>
            <a:off x="5907461" y="10712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 txBox="1"/>
          <p:nvPr/>
        </p:nvSpPr>
        <p:spPr>
          <a:xfrm>
            <a:off x="5841561" y="1003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y_t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5450261" y="38144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2"/>
          <p:cNvSpPr txBox="1"/>
          <p:nvPr/>
        </p:nvSpPr>
        <p:spPr>
          <a:xfrm>
            <a:off x="5392863" y="37640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35" name="Google Shape;835;p42"/>
          <p:cNvSpPr/>
          <p:nvPr/>
        </p:nvSpPr>
        <p:spPr>
          <a:xfrm>
            <a:off x="5678861" y="34334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2"/>
          <p:cNvSpPr txBox="1"/>
          <p:nvPr/>
        </p:nvSpPr>
        <p:spPr>
          <a:xfrm>
            <a:off x="5621463" y="33830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37" name="Google Shape;837;p42"/>
          <p:cNvSpPr/>
          <p:nvPr/>
        </p:nvSpPr>
        <p:spPr>
          <a:xfrm>
            <a:off x="5035808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2"/>
          <p:cNvSpPr/>
          <p:nvPr/>
        </p:nvSpPr>
        <p:spPr>
          <a:xfrm>
            <a:off x="5493008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2"/>
          <p:cNvSpPr/>
          <p:nvPr/>
        </p:nvSpPr>
        <p:spPr>
          <a:xfrm>
            <a:off x="57216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2"/>
          <p:cNvSpPr/>
          <p:nvPr/>
        </p:nvSpPr>
        <p:spPr>
          <a:xfrm rot="5400000">
            <a:off x="5988308" y="1110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2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3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7" name="Google Shape;847;p4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Initializers</a:t>
            </a:r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2108400" y="1995050"/>
            <a:ext cx="27717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4993061" y="38144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/>
          <p:nvPr/>
        </p:nvSpPr>
        <p:spPr>
          <a:xfrm>
            <a:off x="4986682" y="3730047"/>
            <a:ext cx="340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1" name="Google Shape;851;p43"/>
          <p:cNvSpPr/>
          <p:nvPr/>
        </p:nvSpPr>
        <p:spPr>
          <a:xfrm>
            <a:off x="5907461" y="1071239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/>
          <p:nvPr/>
        </p:nvSpPr>
        <p:spPr>
          <a:xfrm>
            <a:off x="5841561" y="1003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y_t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53" name="Google Shape;853;p43"/>
          <p:cNvSpPr/>
          <p:nvPr/>
        </p:nvSpPr>
        <p:spPr>
          <a:xfrm>
            <a:off x="5450261" y="38144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3"/>
          <p:cNvSpPr txBox="1"/>
          <p:nvPr/>
        </p:nvSpPr>
        <p:spPr>
          <a:xfrm>
            <a:off x="5392863" y="37640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55" name="Google Shape;855;p43"/>
          <p:cNvSpPr/>
          <p:nvPr/>
        </p:nvSpPr>
        <p:spPr>
          <a:xfrm>
            <a:off x="5678861" y="34334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3"/>
          <p:cNvSpPr txBox="1"/>
          <p:nvPr/>
        </p:nvSpPr>
        <p:spPr>
          <a:xfrm>
            <a:off x="5621463" y="33830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57" name="Google Shape;857;p43"/>
          <p:cNvSpPr/>
          <p:nvPr/>
        </p:nvSpPr>
        <p:spPr>
          <a:xfrm>
            <a:off x="5035808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5493008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/>
          <p:nvPr/>
        </p:nvSpPr>
        <p:spPr>
          <a:xfrm>
            <a:off x="57216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3"/>
          <p:cNvSpPr/>
          <p:nvPr/>
        </p:nvSpPr>
        <p:spPr>
          <a:xfrm rot="5400000">
            <a:off x="5988308" y="1110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3"/>
          <p:cNvSpPr/>
          <p:nvPr/>
        </p:nvSpPr>
        <p:spPr>
          <a:xfrm>
            <a:off x="6059861" y="3433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3"/>
          <p:cNvSpPr txBox="1"/>
          <p:nvPr/>
        </p:nvSpPr>
        <p:spPr>
          <a:xfrm>
            <a:off x="5968456" y="3366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63" name="Google Shape;863;p43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43"/>
          <p:cNvSpPr/>
          <p:nvPr/>
        </p:nvSpPr>
        <p:spPr>
          <a:xfrm rot="-5400000">
            <a:off x="60645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5" name="Google Shape;865;p43"/>
          <p:cNvCxnSpPr>
            <a:stCxn id="864" idx="0"/>
            <a:endCxn id="863" idx="2"/>
          </p:cNvCxnSpPr>
          <p:nvPr/>
        </p:nvCxnSpPr>
        <p:spPr>
          <a:xfrm flipH="1">
            <a:off x="5929808" y="3557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6" name="Google Shape;866;p43"/>
          <p:cNvSpPr/>
          <p:nvPr/>
        </p:nvSpPr>
        <p:spPr>
          <a:xfrm>
            <a:off x="5831261" y="3814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43"/>
          <p:cNvSpPr txBox="1"/>
          <p:nvPr/>
        </p:nvSpPr>
        <p:spPr>
          <a:xfrm>
            <a:off x="5739856" y="3747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68" name="Google Shape;868;p43"/>
          <p:cNvSpPr/>
          <p:nvPr/>
        </p:nvSpPr>
        <p:spPr>
          <a:xfrm rot="-5400000">
            <a:off x="55311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43"/>
          <p:cNvSpPr/>
          <p:nvPr/>
        </p:nvSpPr>
        <p:spPr>
          <a:xfrm rot="-5400000">
            <a:off x="58359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0" name="Google Shape;870;p43"/>
          <p:cNvCxnSpPr>
            <a:stCxn id="869" idx="0"/>
            <a:endCxn id="868" idx="2"/>
          </p:cNvCxnSpPr>
          <p:nvPr/>
        </p:nvCxnSpPr>
        <p:spPr>
          <a:xfrm flipH="1">
            <a:off x="5701208" y="3938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4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operations</a:t>
            </a:r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865747" y="2359050"/>
            <a:ext cx="15654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2444375" y="2359050"/>
            <a:ext cx="4632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44"/>
          <p:cNvGrpSpPr/>
          <p:nvPr/>
        </p:nvGrpSpPr>
        <p:grpSpPr>
          <a:xfrm>
            <a:off x="4986682" y="1003853"/>
            <a:ext cx="1304280" cy="3118703"/>
            <a:chOff x="4986682" y="1003853"/>
            <a:chExt cx="1304280" cy="3118703"/>
          </a:xfrm>
        </p:grpSpPr>
        <p:grpSp>
          <p:nvGrpSpPr>
            <p:cNvPr id="880" name="Google Shape;880;p44"/>
            <p:cNvGrpSpPr/>
            <p:nvPr/>
          </p:nvGrpSpPr>
          <p:grpSpPr>
            <a:xfrm>
              <a:off x="4986682" y="3730047"/>
              <a:ext cx="340200" cy="358500"/>
              <a:chOff x="6129682" y="3272847"/>
              <a:chExt cx="340200" cy="358500"/>
            </a:xfrm>
          </p:grpSpPr>
          <p:sp>
            <p:nvSpPr>
              <p:cNvPr id="881" name="Google Shape;881;p44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4"/>
              <p:cNvSpPr txBox="1"/>
              <p:nvPr/>
            </p:nvSpPr>
            <p:spPr>
              <a:xfrm>
                <a:off x="6129682" y="3272847"/>
                <a:ext cx="3402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x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83" name="Google Shape;883;p44"/>
            <p:cNvGrpSpPr/>
            <p:nvPr/>
          </p:nvGrpSpPr>
          <p:grpSpPr>
            <a:xfrm>
              <a:off x="5841561" y="1003853"/>
              <a:ext cx="449400" cy="358500"/>
              <a:chOff x="6070161" y="3289853"/>
              <a:chExt cx="449400" cy="358500"/>
            </a:xfrm>
          </p:grpSpPr>
          <p:sp>
            <p:nvSpPr>
              <p:cNvPr id="884" name="Google Shape;884;p44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4"/>
              <p:cNvSpPr txBox="1"/>
              <p:nvPr/>
            </p:nvSpPr>
            <p:spPr>
              <a:xfrm>
                <a:off x="6070161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y_t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86" name="Google Shape;886;p44"/>
            <p:cNvGrpSpPr/>
            <p:nvPr/>
          </p:nvGrpSpPr>
          <p:grpSpPr>
            <a:xfrm>
              <a:off x="5392863" y="3764057"/>
              <a:ext cx="449400" cy="358500"/>
              <a:chOff x="6078663" y="3306857"/>
              <a:chExt cx="449400" cy="358500"/>
            </a:xfrm>
          </p:grpSpPr>
          <p:sp>
            <p:nvSpPr>
              <p:cNvPr id="887" name="Google Shape;887;p44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4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89" name="Google Shape;889;p44"/>
            <p:cNvGrpSpPr/>
            <p:nvPr/>
          </p:nvGrpSpPr>
          <p:grpSpPr>
            <a:xfrm>
              <a:off x="5621463" y="3383057"/>
              <a:ext cx="449400" cy="358500"/>
              <a:chOff x="6078663" y="3306857"/>
              <a:chExt cx="449400" cy="358500"/>
            </a:xfrm>
          </p:grpSpPr>
          <p:sp>
            <p:nvSpPr>
              <p:cNvPr id="890" name="Google Shape;890;p44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4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92" name="Google Shape;892;p44"/>
            <p:cNvGrpSpPr/>
            <p:nvPr/>
          </p:nvGrpSpPr>
          <p:grpSpPr>
            <a:xfrm>
              <a:off x="5215273" y="3383057"/>
              <a:ext cx="449400" cy="358500"/>
              <a:chOff x="6129673" y="3306857"/>
              <a:chExt cx="449400" cy="358500"/>
            </a:xfrm>
          </p:grpSpPr>
          <p:sp>
            <p:nvSpPr>
              <p:cNvPr id="893" name="Google Shape;893;p44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4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95" name="Google Shape;895;p44"/>
            <p:cNvGrpSpPr/>
            <p:nvPr/>
          </p:nvGrpSpPr>
          <p:grpSpPr>
            <a:xfrm>
              <a:off x="5418683" y="2959548"/>
              <a:ext cx="449400" cy="358500"/>
              <a:chOff x="6104483" y="3264348"/>
              <a:chExt cx="449400" cy="358500"/>
            </a:xfrm>
          </p:grpSpPr>
          <p:sp>
            <p:nvSpPr>
              <p:cNvPr id="896" name="Google Shape;896;p44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4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98" name="Google Shape;898;p44"/>
            <p:cNvSpPr/>
            <p:nvPr/>
          </p:nvSpPr>
          <p:spPr>
            <a:xfrm>
              <a:off x="51882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50358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0" name="Google Shape;900;p44"/>
            <p:cNvCxnSpPr>
              <a:stCxn id="899" idx="0"/>
              <a:endCxn id="898" idx="2"/>
            </p:cNvCxnSpPr>
            <p:nvPr/>
          </p:nvCxnSpPr>
          <p:spPr>
            <a:xfrm rot="-5400000">
              <a:off x="51297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01" name="Google Shape;901;p44"/>
            <p:cNvSpPr/>
            <p:nvPr/>
          </p:nvSpPr>
          <p:spPr>
            <a:xfrm>
              <a:off x="53406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54930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3" name="Google Shape;903;p44"/>
            <p:cNvCxnSpPr>
              <a:stCxn id="902" idx="0"/>
              <a:endCxn id="901" idx="2"/>
            </p:cNvCxnSpPr>
            <p:nvPr/>
          </p:nvCxnSpPr>
          <p:spPr>
            <a:xfrm rot="5400000" flipH="1">
              <a:off x="54345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04" name="Google Shape;904;p44"/>
            <p:cNvSpPr/>
            <p:nvPr/>
          </p:nvSpPr>
          <p:spPr>
            <a:xfrm>
              <a:off x="54168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4"/>
            <p:cNvSpPr/>
            <p:nvPr/>
          </p:nvSpPr>
          <p:spPr>
            <a:xfrm>
              <a:off x="52644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6" name="Google Shape;906;p44"/>
            <p:cNvCxnSpPr>
              <a:stCxn id="905" idx="0"/>
              <a:endCxn id="904" idx="2"/>
            </p:cNvCxnSpPr>
            <p:nvPr/>
          </p:nvCxnSpPr>
          <p:spPr>
            <a:xfrm rot="-5400000">
              <a:off x="53583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07" name="Google Shape;907;p44"/>
            <p:cNvSpPr/>
            <p:nvPr/>
          </p:nvSpPr>
          <p:spPr>
            <a:xfrm>
              <a:off x="55692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4"/>
            <p:cNvSpPr/>
            <p:nvPr/>
          </p:nvSpPr>
          <p:spPr>
            <a:xfrm>
              <a:off x="57216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9" name="Google Shape;909;p44"/>
            <p:cNvCxnSpPr>
              <a:stCxn id="908" idx="0"/>
              <a:endCxn id="907" idx="2"/>
            </p:cNvCxnSpPr>
            <p:nvPr/>
          </p:nvCxnSpPr>
          <p:spPr>
            <a:xfrm rot="5400000" flipH="1">
              <a:off x="56631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10" name="Google Shape;910;p44"/>
            <p:cNvSpPr/>
            <p:nvPr/>
          </p:nvSpPr>
          <p:spPr>
            <a:xfrm>
              <a:off x="5493008" y="3053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4"/>
            <p:cNvSpPr/>
            <p:nvPr/>
          </p:nvSpPr>
          <p:spPr>
            <a:xfrm rot="5400000">
              <a:off x="5988308" y="11102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2" name="Google Shape;912;p44"/>
          <p:cNvSpPr/>
          <p:nvPr/>
        </p:nvSpPr>
        <p:spPr>
          <a:xfrm>
            <a:off x="6059861" y="3433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4"/>
          <p:cNvSpPr txBox="1"/>
          <p:nvPr/>
        </p:nvSpPr>
        <p:spPr>
          <a:xfrm>
            <a:off x="5968456" y="3366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14" name="Google Shape;914;p44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4"/>
          <p:cNvSpPr/>
          <p:nvPr/>
        </p:nvSpPr>
        <p:spPr>
          <a:xfrm rot="-5400000">
            <a:off x="60645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6" name="Google Shape;916;p44"/>
          <p:cNvCxnSpPr>
            <a:stCxn id="915" idx="0"/>
            <a:endCxn id="914" idx="2"/>
          </p:cNvCxnSpPr>
          <p:nvPr/>
        </p:nvCxnSpPr>
        <p:spPr>
          <a:xfrm flipH="1">
            <a:off x="5929808" y="3557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7" name="Google Shape;917;p44"/>
          <p:cNvSpPr/>
          <p:nvPr/>
        </p:nvSpPr>
        <p:spPr>
          <a:xfrm>
            <a:off x="5831261" y="3814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4"/>
          <p:cNvSpPr txBox="1"/>
          <p:nvPr/>
        </p:nvSpPr>
        <p:spPr>
          <a:xfrm>
            <a:off x="5739856" y="3747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19" name="Google Shape;919;p44"/>
          <p:cNvSpPr/>
          <p:nvPr/>
        </p:nvSpPr>
        <p:spPr>
          <a:xfrm rot="-5400000">
            <a:off x="55311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4"/>
          <p:cNvSpPr/>
          <p:nvPr/>
        </p:nvSpPr>
        <p:spPr>
          <a:xfrm rot="-5400000">
            <a:off x="58359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1" name="Google Shape;921;p44"/>
          <p:cNvCxnSpPr>
            <a:stCxn id="920" idx="0"/>
            <a:endCxn id="919" idx="2"/>
          </p:cNvCxnSpPr>
          <p:nvPr/>
        </p:nvCxnSpPr>
        <p:spPr>
          <a:xfrm flipH="1">
            <a:off x="5701208" y="3938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45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7" name="Google Shape;927;p4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  <p:sp>
        <p:nvSpPr>
          <p:cNvPr id="928" name="Google Shape;928;p45"/>
          <p:cNvSpPr/>
          <p:nvPr/>
        </p:nvSpPr>
        <p:spPr>
          <a:xfrm>
            <a:off x="865747" y="2545457"/>
            <a:ext cx="15654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9" name="Google Shape;929;p45"/>
          <p:cNvGrpSpPr/>
          <p:nvPr/>
        </p:nvGrpSpPr>
        <p:grpSpPr>
          <a:xfrm>
            <a:off x="4986682" y="1003853"/>
            <a:ext cx="1304280" cy="3118703"/>
            <a:chOff x="4986682" y="1003853"/>
            <a:chExt cx="1304280" cy="3118703"/>
          </a:xfrm>
        </p:grpSpPr>
        <p:grpSp>
          <p:nvGrpSpPr>
            <p:cNvPr id="930" name="Google Shape;930;p45"/>
            <p:cNvGrpSpPr/>
            <p:nvPr/>
          </p:nvGrpSpPr>
          <p:grpSpPr>
            <a:xfrm>
              <a:off x="4986682" y="3730047"/>
              <a:ext cx="340200" cy="358500"/>
              <a:chOff x="6129682" y="3272847"/>
              <a:chExt cx="340200" cy="358500"/>
            </a:xfrm>
          </p:grpSpPr>
          <p:sp>
            <p:nvSpPr>
              <p:cNvPr id="931" name="Google Shape;931;p45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5"/>
              <p:cNvSpPr txBox="1"/>
              <p:nvPr/>
            </p:nvSpPr>
            <p:spPr>
              <a:xfrm>
                <a:off x="6129682" y="3272847"/>
                <a:ext cx="3402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x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33" name="Google Shape;933;p45"/>
            <p:cNvGrpSpPr/>
            <p:nvPr/>
          </p:nvGrpSpPr>
          <p:grpSpPr>
            <a:xfrm>
              <a:off x="5841561" y="1003853"/>
              <a:ext cx="449400" cy="358500"/>
              <a:chOff x="6070161" y="3289853"/>
              <a:chExt cx="449400" cy="358500"/>
            </a:xfrm>
          </p:grpSpPr>
          <p:sp>
            <p:nvSpPr>
              <p:cNvPr id="934" name="Google Shape;934;p45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5"/>
              <p:cNvSpPr txBox="1"/>
              <p:nvPr/>
            </p:nvSpPr>
            <p:spPr>
              <a:xfrm>
                <a:off x="6070161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y_t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36" name="Google Shape;936;p45"/>
            <p:cNvGrpSpPr/>
            <p:nvPr/>
          </p:nvGrpSpPr>
          <p:grpSpPr>
            <a:xfrm>
              <a:off x="5392863" y="3764057"/>
              <a:ext cx="449400" cy="358500"/>
              <a:chOff x="6078663" y="3306857"/>
              <a:chExt cx="449400" cy="358500"/>
            </a:xfrm>
          </p:grpSpPr>
          <p:sp>
            <p:nvSpPr>
              <p:cNvPr id="937" name="Google Shape;937;p45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5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39" name="Google Shape;939;p45"/>
            <p:cNvGrpSpPr/>
            <p:nvPr/>
          </p:nvGrpSpPr>
          <p:grpSpPr>
            <a:xfrm>
              <a:off x="5621463" y="3383057"/>
              <a:ext cx="449400" cy="358500"/>
              <a:chOff x="6078663" y="3306857"/>
              <a:chExt cx="449400" cy="358500"/>
            </a:xfrm>
          </p:grpSpPr>
          <p:sp>
            <p:nvSpPr>
              <p:cNvPr id="940" name="Google Shape;940;p45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5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42" name="Google Shape;942;p45"/>
            <p:cNvGrpSpPr/>
            <p:nvPr/>
          </p:nvGrpSpPr>
          <p:grpSpPr>
            <a:xfrm>
              <a:off x="5215273" y="3383057"/>
              <a:ext cx="449400" cy="358500"/>
              <a:chOff x="6129673" y="3306857"/>
              <a:chExt cx="449400" cy="358500"/>
            </a:xfrm>
          </p:grpSpPr>
          <p:sp>
            <p:nvSpPr>
              <p:cNvPr id="943" name="Google Shape;943;p45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5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45" name="Google Shape;945;p45"/>
            <p:cNvGrpSpPr/>
            <p:nvPr/>
          </p:nvGrpSpPr>
          <p:grpSpPr>
            <a:xfrm>
              <a:off x="5418683" y="2959548"/>
              <a:ext cx="449400" cy="358500"/>
              <a:chOff x="6104483" y="3264348"/>
              <a:chExt cx="449400" cy="358500"/>
            </a:xfrm>
          </p:grpSpPr>
          <p:sp>
            <p:nvSpPr>
              <p:cNvPr id="946" name="Google Shape;946;p45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5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48" name="Google Shape;948;p45"/>
            <p:cNvGrpSpPr/>
            <p:nvPr/>
          </p:nvGrpSpPr>
          <p:grpSpPr>
            <a:xfrm>
              <a:off x="5393178" y="2604053"/>
              <a:ext cx="449400" cy="358500"/>
              <a:chOff x="6078978" y="3289853"/>
              <a:chExt cx="449400" cy="358500"/>
            </a:xfrm>
          </p:grpSpPr>
          <p:sp>
            <p:nvSpPr>
              <p:cNvPr id="949" name="Google Shape;949;p45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45"/>
              <p:cNvSpPr txBox="1"/>
              <p:nvPr/>
            </p:nvSpPr>
            <p:spPr>
              <a:xfrm>
                <a:off x="6078978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sig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51" name="Google Shape;951;p45"/>
            <p:cNvSpPr/>
            <p:nvPr/>
          </p:nvSpPr>
          <p:spPr>
            <a:xfrm>
              <a:off x="51882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50358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3" name="Google Shape;953;p45"/>
            <p:cNvCxnSpPr>
              <a:stCxn id="952" idx="0"/>
              <a:endCxn id="951" idx="2"/>
            </p:cNvCxnSpPr>
            <p:nvPr/>
          </p:nvCxnSpPr>
          <p:spPr>
            <a:xfrm rot="-5400000">
              <a:off x="51297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4" name="Google Shape;954;p45"/>
            <p:cNvSpPr/>
            <p:nvPr/>
          </p:nvSpPr>
          <p:spPr>
            <a:xfrm>
              <a:off x="53406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54930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6" name="Google Shape;956;p45"/>
            <p:cNvCxnSpPr>
              <a:stCxn id="955" idx="0"/>
              <a:endCxn id="954" idx="2"/>
            </p:cNvCxnSpPr>
            <p:nvPr/>
          </p:nvCxnSpPr>
          <p:spPr>
            <a:xfrm rot="5400000" flipH="1">
              <a:off x="54345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57" name="Google Shape;957;p45"/>
            <p:cNvSpPr/>
            <p:nvPr/>
          </p:nvSpPr>
          <p:spPr>
            <a:xfrm>
              <a:off x="54168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52644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9" name="Google Shape;959;p45"/>
            <p:cNvCxnSpPr>
              <a:stCxn id="958" idx="0"/>
              <a:endCxn id="957" idx="2"/>
            </p:cNvCxnSpPr>
            <p:nvPr/>
          </p:nvCxnSpPr>
          <p:spPr>
            <a:xfrm rot="-5400000">
              <a:off x="53583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60" name="Google Shape;960;p45"/>
            <p:cNvSpPr/>
            <p:nvPr/>
          </p:nvSpPr>
          <p:spPr>
            <a:xfrm>
              <a:off x="55692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57216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45"/>
            <p:cNvCxnSpPr>
              <a:stCxn id="961" idx="0"/>
              <a:endCxn id="960" idx="2"/>
            </p:cNvCxnSpPr>
            <p:nvPr/>
          </p:nvCxnSpPr>
          <p:spPr>
            <a:xfrm rot="5400000" flipH="1">
              <a:off x="56631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63" name="Google Shape;963;p45"/>
            <p:cNvSpPr/>
            <p:nvPr/>
          </p:nvSpPr>
          <p:spPr>
            <a:xfrm>
              <a:off x="5493008" y="2748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5493008" y="3053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5" name="Google Shape;965;p45"/>
            <p:cNvCxnSpPr>
              <a:stCxn id="964" idx="0"/>
              <a:endCxn id="963" idx="2"/>
            </p:cNvCxnSpPr>
            <p:nvPr/>
          </p:nvCxnSpPr>
          <p:spPr>
            <a:xfrm rot="-5400000">
              <a:off x="5511008" y="2985713"/>
              <a:ext cx="1347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66" name="Google Shape;966;p45"/>
            <p:cNvSpPr/>
            <p:nvPr/>
          </p:nvSpPr>
          <p:spPr>
            <a:xfrm>
              <a:off x="54930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 rot="5400000">
              <a:off x="5988308" y="11102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8" name="Google Shape;968;p45"/>
          <p:cNvSpPr/>
          <p:nvPr/>
        </p:nvSpPr>
        <p:spPr>
          <a:xfrm>
            <a:off x="6059861" y="3433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5"/>
          <p:cNvSpPr txBox="1"/>
          <p:nvPr/>
        </p:nvSpPr>
        <p:spPr>
          <a:xfrm>
            <a:off x="5968456" y="3366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70" name="Google Shape;970;p45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5"/>
          <p:cNvSpPr/>
          <p:nvPr/>
        </p:nvSpPr>
        <p:spPr>
          <a:xfrm rot="-5400000">
            <a:off x="60645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2" name="Google Shape;972;p45"/>
          <p:cNvCxnSpPr>
            <a:stCxn id="971" idx="0"/>
            <a:endCxn id="970" idx="2"/>
          </p:cNvCxnSpPr>
          <p:nvPr/>
        </p:nvCxnSpPr>
        <p:spPr>
          <a:xfrm flipH="1">
            <a:off x="5929808" y="3557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3" name="Google Shape;973;p45"/>
          <p:cNvSpPr/>
          <p:nvPr/>
        </p:nvSpPr>
        <p:spPr>
          <a:xfrm>
            <a:off x="5831261" y="3814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5"/>
          <p:cNvSpPr txBox="1"/>
          <p:nvPr/>
        </p:nvSpPr>
        <p:spPr>
          <a:xfrm>
            <a:off x="5739856" y="3747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75" name="Google Shape;975;p45"/>
          <p:cNvSpPr/>
          <p:nvPr/>
        </p:nvSpPr>
        <p:spPr>
          <a:xfrm rot="-5400000">
            <a:off x="55311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5"/>
          <p:cNvSpPr/>
          <p:nvPr/>
        </p:nvSpPr>
        <p:spPr>
          <a:xfrm rot="-5400000">
            <a:off x="58359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7" name="Google Shape;977;p45"/>
          <p:cNvCxnSpPr>
            <a:stCxn id="976" idx="0"/>
            <a:endCxn id="975" idx="2"/>
          </p:cNvCxnSpPr>
          <p:nvPr/>
        </p:nvCxnSpPr>
        <p:spPr>
          <a:xfrm flipH="1">
            <a:off x="5701208" y="3938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46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3" name="Google Shape;983;p4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2</a:t>
            </a:r>
            <a:endParaRPr/>
          </a:p>
        </p:txBody>
      </p:sp>
      <p:sp>
        <p:nvSpPr>
          <p:cNvPr id="984" name="Google Shape;984;p46"/>
          <p:cNvSpPr/>
          <p:nvPr/>
        </p:nvSpPr>
        <p:spPr>
          <a:xfrm>
            <a:off x="468175" y="2916075"/>
            <a:ext cx="4411800" cy="784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46"/>
          <p:cNvGrpSpPr/>
          <p:nvPr/>
        </p:nvGrpSpPr>
        <p:grpSpPr>
          <a:xfrm>
            <a:off x="4986682" y="1003853"/>
            <a:ext cx="1541381" cy="3118703"/>
            <a:chOff x="4986682" y="1003853"/>
            <a:chExt cx="1541381" cy="3118703"/>
          </a:xfrm>
        </p:grpSpPr>
        <p:grpSp>
          <p:nvGrpSpPr>
            <p:cNvPr id="986" name="Google Shape;986;p46"/>
            <p:cNvGrpSpPr/>
            <p:nvPr/>
          </p:nvGrpSpPr>
          <p:grpSpPr>
            <a:xfrm>
              <a:off x="4986682" y="3730047"/>
              <a:ext cx="340200" cy="358500"/>
              <a:chOff x="6129682" y="3272847"/>
              <a:chExt cx="340200" cy="358500"/>
            </a:xfrm>
          </p:grpSpPr>
          <p:sp>
            <p:nvSpPr>
              <p:cNvPr id="987" name="Google Shape;987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46"/>
              <p:cNvSpPr txBox="1"/>
              <p:nvPr/>
            </p:nvSpPr>
            <p:spPr>
              <a:xfrm>
                <a:off x="6129682" y="3272847"/>
                <a:ext cx="3402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x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89" name="Google Shape;989;p46"/>
            <p:cNvGrpSpPr/>
            <p:nvPr/>
          </p:nvGrpSpPr>
          <p:grpSpPr>
            <a:xfrm>
              <a:off x="5841561" y="1003853"/>
              <a:ext cx="449400" cy="358500"/>
              <a:chOff x="6070161" y="3289853"/>
              <a:chExt cx="449400" cy="358500"/>
            </a:xfrm>
          </p:grpSpPr>
          <p:sp>
            <p:nvSpPr>
              <p:cNvPr id="990" name="Google Shape;990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6"/>
              <p:cNvSpPr txBox="1"/>
              <p:nvPr/>
            </p:nvSpPr>
            <p:spPr>
              <a:xfrm>
                <a:off x="6070161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y_t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92" name="Google Shape;992;p46"/>
            <p:cNvGrpSpPr/>
            <p:nvPr/>
          </p:nvGrpSpPr>
          <p:grpSpPr>
            <a:xfrm>
              <a:off x="5392863" y="3764057"/>
              <a:ext cx="449400" cy="358500"/>
              <a:chOff x="6078663" y="3306857"/>
              <a:chExt cx="449400" cy="358500"/>
            </a:xfrm>
          </p:grpSpPr>
          <p:sp>
            <p:nvSpPr>
              <p:cNvPr id="993" name="Google Shape;993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6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95" name="Google Shape;995;p46"/>
            <p:cNvGrpSpPr/>
            <p:nvPr/>
          </p:nvGrpSpPr>
          <p:grpSpPr>
            <a:xfrm>
              <a:off x="5621463" y="3383057"/>
              <a:ext cx="449400" cy="358500"/>
              <a:chOff x="6078663" y="3306857"/>
              <a:chExt cx="449400" cy="358500"/>
            </a:xfrm>
          </p:grpSpPr>
          <p:sp>
            <p:nvSpPr>
              <p:cNvPr id="996" name="Google Shape;996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6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98" name="Google Shape;998;p46"/>
            <p:cNvGrpSpPr/>
            <p:nvPr/>
          </p:nvGrpSpPr>
          <p:grpSpPr>
            <a:xfrm>
              <a:off x="5215273" y="3383057"/>
              <a:ext cx="449400" cy="358500"/>
              <a:chOff x="6129673" y="3306857"/>
              <a:chExt cx="449400" cy="358500"/>
            </a:xfrm>
          </p:grpSpPr>
          <p:sp>
            <p:nvSpPr>
              <p:cNvPr id="999" name="Google Shape;999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6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01" name="Google Shape;1001;p46"/>
            <p:cNvGrpSpPr/>
            <p:nvPr/>
          </p:nvGrpSpPr>
          <p:grpSpPr>
            <a:xfrm>
              <a:off x="5418683" y="2959548"/>
              <a:ext cx="449400" cy="358500"/>
              <a:chOff x="6104483" y="3264348"/>
              <a:chExt cx="449400" cy="358500"/>
            </a:xfrm>
          </p:grpSpPr>
          <p:sp>
            <p:nvSpPr>
              <p:cNvPr id="1002" name="Google Shape;1002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6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04" name="Google Shape;1004;p46"/>
            <p:cNvGrpSpPr/>
            <p:nvPr/>
          </p:nvGrpSpPr>
          <p:grpSpPr>
            <a:xfrm>
              <a:off x="5393178" y="2604053"/>
              <a:ext cx="449400" cy="358500"/>
              <a:chOff x="6078978" y="3289853"/>
              <a:chExt cx="449400" cy="358500"/>
            </a:xfrm>
          </p:grpSpPr>
          <p:sp>
            <p:nvSpPr>
              <p:cNvPr id="1005" name="Google Shape;1005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6"/>
              <p:cNvSpPr txBox="1"/>
              <p:nvPr/>
            </p:nvSpPr>
            <p:spPr>
              <a:xfrm>
                <a:off x="6078978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sig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07" name="Google Shape;1007;p46"/>
            <p:cNvSpPr/>
            <p:nvPr/>
          </p:nvSpPr>
          <p:spPr>
            <a:xfrm>
              <a:off x="51882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50358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9" name="Google Shape;1009;p46"/>
            <p:cNvCxnSpPr>
              <a:stCxn id="1008" idx="0"/>
              <a:endCxn id="1007" idx="2"/>
            </p:cNvCxnSpPr>
            <p:nvPr/>
          </p:nvCxnSpPr>
          <p:spPr>
            <a:xfrm rot="-5400000">
              <a:off x="51297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10" name="Google Shape;1010;p46"/>
            <p:cNvSpPr/>
            <p:nvPr/>
          </p:nvSpPr>
          <p:spPr>
            <a:xfrm>
              <a:off x="53406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54930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2" name="Google Shape;1012;p46"/>
            <p:cNvCxnSpPr>
              <a:stCxn id="1011" idx="0"/>
              <a:endCxn id="1010" idx="2"/>
            </p:cNvCxnSpPr>
            <p:nvPr/>
          </p:nvCxnSpPr>
          <p:spPr>
            <a:xfrm rot="5400000" flipH="1">
              <a:off x="54345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13" name="Google Shape;1013;p46"/>
            <p:cNvSpPr/>
            <p:nvPr/>
          </p:nvSpPr>
          <p:spPr>
            <a:xfrm>
              <a:off x="54168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52644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5" name="Google Shape;1015;p46"/>
            <p:cNvCxnSpPr>
              <a:stCxn id="1014" idx="0"/>
              <a:endCxn id="1013" idx="2"/>
            </p:cNvCxnSpPr>
            <p:nvPr/>
          </p:nvCxnSpPr>
          <p:spPr>
            <a:xfrm rot="-5400000">
              <a:off x="53583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16" name="Google Shape;1016;p46"/>
            <p:cNvSpPr/>
            <p:nvPr/>
          </p:nvSpPr>
          <p:spPr>
            <a:xfrm>
              <a:off x="55692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>
              <a:off x="57216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8" name="Google Shape;1018;p46"/>
            <p:cNvCxnSpPr>
              <a:stCxn id="1017" idx="0"/>
              <a:endCxn id="1016" idx="2"/>
            </p:cNvCxnSpPr>
            <p:nvPr/>
          </p:nvCxnSpPr>
          <p:spPr>
            <a:xfrm rot="5400000" flipH="1">
              <a:off x="56631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19" name="Google Shape;1019;p46"/>
            <p:cNvSpPr/>
            <p:nvPr/>
          </p:nvSpPr>
          <p:spPr>
            <a:xfrm>
              <a:off x="5493008" y="2748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5493008" y="3053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1" name="Google Shape;1021;p46"/>
            <p:cNvCxnSpPr>
              <a:stCxn id="1020" idx="0"/>
              <a:endCxn id="1019" idx="2"/>
            </p:cNvCxnSpPr>
            <p:nvPr/>
          </p:nvCxnSpPr>
          <p:spPr>
            <a:xfrm rot="-5400000">
              <a:off x="5511008" y="2985713"/>
              <a:ext cx="1347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022" name="Google Shape;1022;p46"/>
            <p:cNvGrpSpPr/>
            <p:nvPr/>
          </p:nvGrpSpPr>
          <p:grpSpPr>
            <a:xfrm>
              <a:off x="5850063" y="2621057"/>
              <a:ext cx="449400" cy="358500"/>
              <a:chOff x="6078663" y="3306857"/>
              <a:chExt cx="449400" cy="358500"/>
            </a:xfrm>
          </p:grpSpPr>
          <p:sp>
            <p:nvSpPr>
              <p:cNvPr id="1023" name="Google Shape;1023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6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25" name="Google Shape;1025;p46"/>
            <p:cNvGrpSpPr/>
            <p:nvPr/>
          </p:nvGrpSpPr>
          <p:grpSpPr>
            <a:xfrm>
              <a:off x="6078663" y="2240057"/>
              <a:ext cx="449400" cy="358500"/>
              <a:chOff x="6078663" y="3306857"/>
              <a:chExt cx="449400" cy="358500"/>
            </a:xfrm>
          </p:grpSpPr>
          <p:sp>
            <p:nvSpPr>
              <p:cNvPr id="1026" name="Google Shape;1026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6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28" name="Google Shape;1028;p46"/>
            <p:cNvGrpSpPr/>
            <p:nvPr/>
          </p:nvGrpSpPr>
          <p:grpSpPr>
            <a:xfrm>
              <a:off x="5672473" y="2240057"/>
              <a:ext cx="449400" cy="358500"/>
              <a:chOff x="6129673" y="3306857"/>
              <a:chExt cx="449400" cy="358500"/>
            </a:xfrm>
          </p:grpSpPr>
          <p:sp>
            <p:nvSpPr>
              <p:cNvPr id="1029" name="Google Shape;1029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6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31" name="Google Shape;1031;p46"/>
            <p:cNvGrpSpPr/>
            <p:nvPr/>
          </p:nvGrpSpPr>
          <p:grpSpPr>
            <a:xfrm>
              <a:off x="5875883" y="1816548"/>
              <a:ext cx="449400" cy="358500"/>
              <a:chOff x="6104483" y="3264348"/>
              <a:chExt cx="449400" cy="358500"/>
            </a:xfrm>
          </p:grpSpPr>
          <p:sp>
            <p:nvSpPr>
              <p:cNvPr id="1032" name="Google Shape;1032;p46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6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Google Shape;1034;p46"/>
            <p:cNvSpPr/>
            <p:nvPr/>
          </p:nvSpPr>
          <p:spPr>
            <a:xfrm>
              <a:off x="56454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>
              <a:off x="54930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6" name="Google Shape;1036;p46"/>
            <p:cNvCxnSpPr>
              <a:stCxn id="1035" idx="0"/>
              <a:endCxn id="1034" idx="2"/>
            </p:cNvCxnSpPr>
            <p:nvPr/>
          </p:nvCxnSpPr>
          <p:spPr>
            <a:xfrm rot="-5400000">
              <a:off x="55869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37" name="Google Shape;1037;p46"/>
            <p:cNvSpPr/>
            <p:nvPr/>
          </p:nvSpPr>
          <p:spPr>
            <a:xfrm>
              <a:off x="57978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59502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9" name="Google Shape;1039;p46"/>
            <p:cNvCxnSpPr>
              <a:stCxn id="1038" idx="0"/>
              <a:endCxn id="1037" idx="2"/>
            </p:cNvCxnSpPr>
            <p:nvPr/>
          </p:nvCxnSpPr>
          <p:spPr>
            <a:xfrm rot="5400000" flipH="1">
              <a:off x="58917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40" name="Google Shape;1040;p46"/>
            <p:cNvSpPr/>
            <p:nvPr/>
          </p:nvSpPr>
          <p:spPr>
            <a:xfrm>
              <a:off x="58740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>
              <a:off x="57216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42" name="Google Shape;1042;p46"/>
            <p:cNvCxnSpPr>
              <a:stCxn id="1041" idx="0"/>
              <a:endCxn id="1040" idx="2"/>
            </p:cNvCxnSpPr>
            <p:nvPr/>
          </p:nvCxnSpPr>
          <p:spPr>
            <a:xfrm rot="-5400000">
              <a:off x="58155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43" name="Google Shape;1043;p46"/>
            <p:cNvSpPr/>
            <p:nvPr/>
          </p:nvSpPr>
          <p:spPr>
            <a:xfrm>
              <a:off x="60264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61788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45" name="Google Shape;1045;p46"/>
            <p:cNvCxnSpPr>
              <a:stCxn id="1044" idx="0"/>
              <a:endCxn id="1043" idx="2"/>
            </p:cNvCxnSpPr>
            <p:nvPr/>
          </p:nvCxnSpPr>
          <p:spPr>
            <a:xfrm rot="5400000" flipH="1">
              <a:off x="61203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46" name="Google Shape;1046;p46"/>
            <p:cNvSpPr/>
            <p:nvPr/>
          </p:nvSpPr>
          <p:spPr>
            <a:xfrm rot="5400000">
              <a:off x="5988308" y="11102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46"/>
          <p:cNvSpPr/>
          <p:nvPr/>
        </p:nvSpPr>
        <p:spPr>
          <a:xfrm>
            <a:off x="6059861" y="3433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6"/>
          <p:cNvSpPr txBox="1"/>
          <p:nvPr/>
        </p:nvSpPr>
        <p:spPr>
          <a:xfrm>
            <a:off x="5968456" y="3366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49" name="Google Shape;1049;p46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6"/>
          <p:cNvSpPr/>
          <p:nvPr/>
        </p:nvSpPr>
        <p:spPr>
          <a:xfrm rot="-5400000">
            <a:off x="60645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1" name="Google Shape;1051;p46"/>
          <p:cNvCxnSpPr>
            <a:stCxn id="1050" idx="0"/>
            <a:endCxn id="1049" idx="2"/>
          </p:cNvCxnSpPr>
          <p:nvPr/>
        </p:nvCxnSpPr>
        <p:spPr>
          <a:xfrm flipH="1">
            <a:off x="5929808" y="3557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2" name="Google Shape;1052;p46"/>
          <p:cNvSpPr/>
          <p:nvPr/>
        </p:nvSpPr>
        <p:spPr>
          <a:xfrm>
            <a:off x="5831261" y="3814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46"/>
          <p:cNvSpPr txBox="1"/>
          <p:nvPr/>
        </p:nvSpPr>
        <p:spPr>
          <a:xfrm>
            <a:off x="5739856" y="3747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54" name="Google Shape;1054;p46"/>
          <p:cNvSpPr/>
          <p:nvPr/>
        </p:nvSpPr>
        <p:spPr>
          <a:xfrm rot="-5400000">
            <a:off x="55311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46"/>
          <p:cNvSpPr/>
          <p:nvPr/>
        </p:nvSpPr>
        <p:spPr>
          <a:xfrm rot="-5400000">
            <a:off x="58359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6" name="Google Shape;1056;p46"/>
          <p:cNvCxnSpPr>
            <a:stCxn id="1055" idx="0"/>
            <a:endCxn id="1054" idx="2"/>
          </p:cNvCxnSpPr>
          <p:nvPr/>
        </p:nvCxnSpPr>
        <p:spPr>
          <a:xfrm flipH="1">
            <a:off x="5701208" y="3938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7" name="Google Shape;1057;p46"/>
          <p:cNvSpPr/>
          <p:nvPr/>
        </p:nvSpPr>
        <p:spPr>
          <a:xfrm>
            <a:off x="6517061" y="2290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46"/>
          <p:cNvSpPr txBox="1"/>
          <p:nvPr/>
        </p:nvSpPr>
        <p:spPr>
          <a:xfrm>
            <a:off x="6425656" y="2223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59" name="Google Shape;1059;p46"/>
          <p:cNvSpPr/>
          <p:nvPr/>
        </p:nvSpPr>
        <p:spPr>
          <a:xfrm rot="-5400000">
            <a:off x="62169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6"/>
          <p:cNvSpPr/>
          <p:nvPr/>
        </p:nvSpPr>
        <p:spPr>
          <a:xfrm rot="-5400000">
            <a:off x="65217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1" name="Google Shape;1061;p46"/>
          <p:cNvCxnSpPr>
            <a:stCxn id="1060" idx="0"/>
            <a:endCxn id="1059" idx="2"/>
          </p:cNvCxnSpPr>
          <p:nvPr/>
        </p:nvCxnSpPr>
        <p:spPr>
          <a:xfrm flipH="1">
            <a:off x="6387008" y="2414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2" name="Google Shape;1062;p46"/>
          <p:cNvSpPr/>
          <p:nvPr/>
        </p:nvSpPr>
        <p:spPr>
          <a:xfrm>
            <a:off x="6288461" y="2671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46"/>
          <p:cNvSpPr txBox="1"/>
          <p:nvPr/>
        </p:nvSpPr>
        <p:spPr>
          <a:xfrm>
            <a:off x="6197056" y="2604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64" name="Google Shape;1064;p46"/>
          <p:cNvSpPr/>
          <p:nvPr/>
        </p:nvSpPr>
        <p:spPr>
          <a:xfrm rot="-5400000">
            <a:off x="59883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46"/>
          <p:cNvSpPr/>
          <p:nvPr/>
        </p:nvSpPr>
        <p:spPr>
          <a:xfrm rot="-5400000">
            <a:off x="62931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6" name="Google Shape;1066;p46"/>
          <p:cNvCxnSpPr>
            <a:stCxn id="1065" idx="0"/>
            <a:endCxn id="1064" idx="2"/>
          </p:cNvCxnSpPr>
          <p:nvPr/>
        </p:nvCxnSpPr>
        <p:spPr>
          <a:xfrm flipH="1">
            <a:off x="6158408" y="2795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7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72" name="Google Shape;1072;p4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how we’re building on top of last layer</a:t>
            </a:r>
            <a:endParaRPr/>
          </a:p>
        </p:txBody>
      </p:sp>
      <p:sp>
        <p:nvSpPr>
          <p:cNvPr id="1073" name="Google Shape;1073;p47"/>
          <p:cNvSpPr/>
          <p:nvPr/>
        </p:nvSpPr>
        <p:spPr>
          <a:xfrm>
            <a:off x="484747" y="2545450"/>
            <a:ext cx="2379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7"/>
          <p:cNvSpPr/>
          <p:nvPr/>
        </p:nvSpPr>
        <p:spPr>
          <a:xfrm>
            <a:off x="1771646" y="3442847"/>
            <a:ext cx="2379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47"/>
          <p:cNvGrpSpPr/>
          <p:nvPr/>
        </p:nvGrpSpPr>
        <p:grpSpPr>
          <a:xfrm>
            <a:off x="4986682" y="1003853"/>
            <a:ext cx="1541381" cy="3118703"/>
            <a:chOff x="4986682" y="1003853"/>
            <a:chExt cx="1541381" cy="3118703"/>
          </a:xfrm>
        </p:grpSpPr>
        <p:grpSp>
          <p:nvGrpSpPr>
            <p:cNvPr id="1076" name="Google Shape;1076;p47"/>
            <p:cNvGrpSpPr/>
            <p:nvPr/>
          </p:nvGrpSpPr>
          <p:grpSpPr>
            <a:xfrm>
              <a:off x="4986682" y="3730047"/>
              <a:ext cx="340200" cy="358500"/>
              <a:chOff x="6129682" y="3272847"/>
              <a:chExt cx="340200" cy="358500"/>
            </a:xfrm>
          </p:grpSpPr>
          <p:sp>
            <p:nvSpPr>
              <p:cNvPr id="1077" name="Google Shape;1077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47"/>
              <p:cNvSpPr txBox="1"/>
              <p:nvPr/>
            </p:nvSpPr>
            <p:spPr>
              <a:xfrm>
                <a:off x="6129682" y="3272847"/>
                <a:ext cx="3402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x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79" name="Google Shape;1079;p47"/>
            <p:cNvGrpSpPr/>
            <p:nvPr/>
          </p:nvGrpSpPr>
          <p:grpSpPr>
            <a:xfrm>
              <a:off x="5841561" y="1003853"/>
              <a:ext cx="449400" cy="358500"/>
              <a:chOff x="6070161" y="3289853"/>
              <a:chExt cx="449400" cy="358500"/>
            </a:xfrm>
          </p:grpSpPr>
          <p:sp>
            <p:nvSpPr>
              <p:cNvPr id="1080" name="Google Shape;1080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7"/>
              <p:cNvSpPr txBox="1"/>
              <p:nvPr/>
            </p:nvSpPr>
            <p:spPr>
              <a:xfrm>
                <a:off x="6070161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y_t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82" name="Google Shape;1082;p47"/>
            <p:cNvGrpSpPr/>
            <p:nvPr/>
          </p:nvGrpSpPr>
          <p:grpSpPr>
            <a:xfrm>
              <a:off x="5392863" y="3764057"/>
              <a:ext cx="449400" cy="358500"/>
              <a:chOff x="6078663" y="3306857"/>
              <a:chExt cx="449400" cy="358500"/>
            </a:xfrm>
          </p:grpSpPr>
          <p:sp>
            <p:nvSpPr>
              <p:cNvPr id="1083" name="Google Shape;1083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47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85" name="Google Shape;1085;p47"/>
            <p:cNvGrpSpPr/>
            <p:nvPr/>
          </p:nvGrpSpPr>
          <p:grpSpPr>
            <a:xfrm>
              <a:off x="5621463" y="3383057"/>
              <a:ext cx="449400" cy="358500"/>
              <a:chOff x="6078663" y="3306857"/>
              <a:chExt cx="449400" cy="358500"/>
            </a:xfrm>
          </p:grpSpPr>
          <p:sp>
            <p:nvSpPr>
              <p:cNvPr id="1086" name="Google Shape;1086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7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88" name="Google Shape;1088;p47"/>
            <p:cNvGrpSpPr/>
            <p:nvPr/>
          </p:nvGrpSpPr>
          <p:grpSpPr>
            <a:xfrm>
              <a:off x="5215273" y="3383057"/>
              <a:ext cx="449400" cy="358500"/>
              <a:chOff x="6129673" y="3306857"/>
              <a:chExt cx="449400" cy="358500"/>
            </a:xfrm>
          </p:grpSpPr>
          <p:sp>
            <p:nvSpPr>
              <p:cNvPr id="1089" name="Google Shape;1089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7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91" name="Google Shape;1091;p47"/>
            <p:cNvGrpSpPr/>
            <p:nvPr/>
          </p:nvGrpSpPr>
          <p:grpSpPr>
            <a:xfrm>
              <a:off x="5418683" y="2959548"/>
              <a:ext cx="449400" cy="358500"/>
              <a:chOff x="6104483" y="3264348"/>
              <a:chExt cx="449400" cy="358500"/>
            </a:xfrm>
          </p:grpSpPr>
          <p:sp>
            <p:nvSpPr>
              <p:cNvPr id="1092" name="Google Shape;1092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7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94" name="Google Shape;1094;p47"/>
            <p:cNvGrpSpPr/>
            <p:nvPr/>
          </p:nvGrpSpPr>
          <p:grpSpPr>
            <a:xfrm>
              <a:off x="5393178" y="2604053"/>
              <a:ext cx="449400" cy="358500"/>
              <a:chOff x="6078978" y="3289853"/>
              <a:chExt cx="449400" cy="358500"/>
            </a:xfrm>
          </p:grpSpPr>
          <p:sp>
            <p:nvSpPr>
              <p:cNvPr id="1095" name="Google Shape;1095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7"/>
              <p:cNvSpPr txBox="1"/>
              <p:nvPr/>
            </p:nvSpPr>
            <p:spPr>
              <a:xfrm>
                <a:off x="6078978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sig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97" name="Google Shape;1097;p47"/>
            <p:cNvSpPr/>
            <p:nvPr/>
          </p:nvSpPr>
          <p:spPr>
            <a:xfrm>
              <a:off x="51882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50358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9" name="Google Shape;1099;p47"/>
            <p:cNvCxnSpPr>
              <a:stCxn id="1098" idx="0"/>
              <a:endCxn id="1097" idx="2"/>
            </p:cNvCxnSpPr>
            <p:nvPr/>
          </p:nvCxnSpPr>
          <p:spPr>
            <a:xfrm rot="-5400000">
              <a:off x="51297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00" name="Google Shape;1100;p47"/>
            <p:cNvSpPr/>
            <p:nvPr/>
          </p:nvSpPr>
          <p:spPr>
            <a:xfrm>
              <a:off x="53406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54930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2" name="Google Shape;1102;p47"/>
            <p:cNvCxnSpPr>
              <a:stCxn id="1101" idx="0"/>
              <a:endCxn id="1100" idx="2"/>
            </p:cNvCxnSpPr>
            <p:nvPr/>
          </p:nvCxnSpPr>
          <p:spPr>
            <a:xfrm rot="5400000" flipH="1">
              <a:off x="54345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03" name="Google Shape;1103;p47"/>
            <p:cNvSpPr/>
            <p:nvPr/>
          </p:nvSpPr>
          <p:spPr>
            <a:xfrm>
              <a:off x="54168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52644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47"/>
            <p:cNvCxnSpPr>
              <a:stCxn id="1104" idx="0"/>
              <a:endCxn id="1103" idx="2"/>
            </p:cNvCxnSpPr>
            <p:nvPr/>
          </p:nvCxnSpPr>
          <p:spPr>
            <a:xfrm rot="-5400000">
              <a:off x="53583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06" name="Google Shape;1106;p47"/>
            <p:cNvSpPr/>
            <p:nvPr/>
          </p:nvSpPr>
          <p:spPr>
            <a:xfrm>
              <a:off x="55692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57216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8" name="Google Shape;1108;p47"/>
            <p:cNvCxnSpPr>
              <a:stCxn id="1107" idx="0"/>
              <a:endCxn id="1106" idx="2"/>
            </p:cNvCxnSpPr>
            <p:nvPr/>
          </p:nvCxnSpPr>
          <p:spPr>
            <a:xfrm rot="5400000" flipH="1">
              <a:off x="56631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09" name="Google Shape;1109;p47"/>
            <p:cNvSpPr/>
            <p:nvPr/>
          </p:nvSpPr>
          <p:spPr>
            <a:xfrm>
              <a:off x="5493008" y="2748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5493008" y="3053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1" name="Google Shape;1111;p47"/>
            <p:cNvCxnSpPr>
              <a:stCxn id="1110" idx="0"/>
              <a:endCxn id="1109" idx="2"/>
            </p:cNvCxnSpPr>
            <p:nvPr/>
          </p:nvCxnSpPr>
          <p:spPr>
            <a:xfrm rot="-5400000">
              <a:off x="5511008" y="2985713"/>
              <a:ext cx="1347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112" name="Google Shape;1112;p47"/>
            <p:cNvGrpSpPr/>
            <p:nvPr/>
          </p:nvGrpSpPr>
          <p:grpSpPr>
            <a:xfrm>
              <a:off x="5850063" y="2621057"/>
              <a:ext cx="449400" cy="358500"/>
              <a:chOff x="6078663" y="3306857"/>
              <a:chExt cx="449400" cy="358500"/>
            </a:xfrm>
          </p:grpSpPr>
          <p:sp>
            <p:nvSpPr>
              <p:cNvPr id="1113" name="Google Shape;1113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7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15" name="Google Shape;1115;p47"/>
            <p:cNvGrpSpPr/>
            <p:nvPr/>
          </p:nvGrpSpPr>
          <p:grpSpPr>
            <a:xfrm>
              <a:off x="6078663" y="2240057"/>
              <a:ext cx="449400" cy="358500"/>
              <a:chOff x="6078663" y="3306857"/>
              <a:chExt cx="449400" cy="358500"/>
            </a:xfrm>
          </p:grpSpPr>
          <p:sp>
            <p:nvSpPr>
              <p:cNvPr id="1116" name="Google Shape;1116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7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18" name="Google Shape;1118;p47"/>
            <p:cNvGrpSpPr/>
            <p:nvPr/>
          </p:nvGrpSpPr>
          <p:grpSpPr>
            <a:xfrm>
              <a:off x="5672473" y="2240057"/>
              <a:ext cx="449400" cy="358500"/>
              <a:chOff x="6129673" y="3306857"/>
              <a:chExt cx="449400" cy="358500"/>
            </a:xfrm>
          </p:grpSpPr>
          <p:sp>
            <p:nvSpPr>
              <p:cNvPr id="1119" name="Google Shape;1119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7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21" name="Google Shape;1121;p47"/>
            <p:cNvGrpSpPr/>
            <p:nvPr/>
          </p:nvGrpSpPr>
          <p:grpSpPr>
            <a:xfrm>
              <a:off x="5875883" y="1816548"/>
              <a:ext cx="449400" cy="358500"/>
              <a:chOff x="6104483" y="3264348"/>
              <a:chExt cx="449400" cy="358500"/>
            </a:xfrm>
          </p:grpSpPr>
          <p:sp>
            <p:nvSpPr>
              <p:cNvPr id="1122" name="Google Shape;1122;p47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7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24" name="Google Shape;1124;p47"/>
            <p:cNvSpPr/>
            <p:nvPr/>
          </p:nvSpPr>
          <p:spPr>
            <a:xfrm>
              <a:off x="56454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54930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26" name="Google Shape;1126;p47"/>
            <p:cNvCxnSpPr>
              <a:stCxn id="1125" idx="0"/>
              <a:endCxn id="1124" idx="2"/>
            </p:cNvCxnSpPr>
            <p:nvPr/>
          </p:nvCxnSpPr>
          <p:spPr>
            <a:xfrm rot="-5400000">
              <a:off x="55869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27" name="Google Shape;1127;p47"/>
            <p:cNvSpPr/>
            <p:nvPr/>
          </p:nvSpPr>
          <p:spPr>
            <a:xfrm>
              <a:off x="57978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59502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29" name="Google Shape;1129;p47"/>
            <p:cNvCxnSpPr>
              <a:stCxn id="1128" idx="0"/>
              <a:endCxn id="1127" idx="2"/>
            </p:cNvCxnSpPr>
            <p:nvPr/>
          </p:nvCxnSpPr>
          <p:spPr>
            <a:xfrm rot="5400000" flipH="1">
              <a:off x="58917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30" name="Google Shape;1130;p47"/>
            <p:cNvSpPr/>
            <p:nvPr/>
          </p:nvSpPr>
          <p:spPr>
            <a:xfrm>
              <a:off x="58740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57216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2" name="Google Shape;1132;p47"/>
            <p:cNvCxnSpPr>
              <a:stCxn id="1131" idx="0"/>
              <a:endCxn id="1130" idx="2"/>
            </p:cNvCxnSpPr>
            <p:nvPr/>
          </p:nvCxnSpPr>
          <p:spPr>
            <a:xfrm rot="-5400000">
              <a:off x="58155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33" name="Google Shape;1133;p47"/>
            <p:cNvSpPr/>
            <p:nvPr/>
          </p:nvSpPr>
          <p:spPr>
            <a:xfrm>
              <a:off x="60264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61788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5" name="Google Shape;1135;p47"/>
            <p:cNvCxnSpPr>
              <a:stCxn id="1134" idx="0"/>
              <a:endCxn id="1133" idx="2"/>
            </p:cNvCxnSpPr>
            <p:nvPr/>
          </p:nvCxnSpPr>
          <p:spPr>
            <a:xfrm rot="5400000" flipH="1">
              <a:off x="61203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36" name="Google Shape;1136;p47"/>
            <p:cNvSpPr/>
            <p:nvPr/>
          </p:nvSpPr>
          <p:spPr>
            <a:xfrm rot="5400000">
              <a:off x="5988308" y="11102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7" name="Google Shape;1137;p47"/>
          <p:cNvSpPr/>
          <p:nvPr/>
        </p:nvSpPr>
        <p:spPr>
          <a:xfrm>
            <a:off x="6059861" y="3433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7"/>
          <p:cNvSpPr txBox="1"/>
          <p:nvPr/>
        </p:nvSpPr>
        <p:spPr>
          <a:xfrm>
            <a:off x="5968456" y="3366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39" name="Google Shape;1139;p47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47"/>
          <p:cNvSpPr/>
          <p:nvPr/>
        </p:nvSpPr>
        <p:spPr>
          <a:xfrm rot="-5400000">
            <a:off x="60645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1" name="Google Shape;1141;p47"/>
          <p:cNvCxnSpPr>
            <a:stCxn id="1140" idx="0"/>
            <a:endCxn id="1139" idx="2"/>
          </p:cNvCxnSpPr>
          <p:nvPr/>
        </p:nvCxnSpPr>
        <p:spPr>
          <a:xfrm flipH="1">
            <a:off x="5929808" y="3557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2" name="Google Shape;1142;p47"/>
          <p:cNvSpPr/>
          <p:nvPr/>
        </p:nvSpPr>
        <p:spPr>
          <a:xfrm>
            <a:off x="5831261" y="3814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47"/>
          <p:cNvSpPr txBox="1"/>
          <p:nvPr/>
        </p:nvSpPr>
        <p:spPr>
          <a:xfrm>
            <a:off x="5739856" y="3747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44" name="Google Shape;1144;p47"/>
          <p:cNvSpPr/>
          <p:nvPr/>
        </p:nvSpPr>
        <p:spPr>
          <a:xfrm rot="-5400000">
            <a:off x="55311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7"/>
          <p:cNvSpPr/>
          <p:nvPr/>
        </p:nvSpPr>
        <p:spPr>
          <a:xfrm rot="-5400000">
            <a:off x="58359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7"/>
          <p:cNvSpPr/>
          <p:nvPr/>
        </p:nvSpPr>
        <p:spPr>
          <a:xfrm>
            <a:off x="6517061" y="2290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7"/>
          <p:cNvSpPr txBox="1"/>
          <p:nvPr/>
        </p:nvSpPr>
        <p:spPr>
          <a:xfrm>
            <a:off x="6425656" y="2223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48" name="Google Shape;1148;p47"/>
          <p:cNvSpPr/>
          <p:nvPr/>
        </p:nvSpPr>
        <p:spPr>
          <a:xfrm rot="-5400000">
            <a:off x="62169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7"/>
          <p:cNvSpPr/>
          <p:nvPr/>
        </p:nvSpPr>
        <p:spPr>
          <a:xfrm rot="-5400000">
            <a:off x="65217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0" name="Google Shape;1150;p47"/>
          <p:cNvCxnSpPr>
            <a:stCxn id="1149" idx="0"/>
            <a:endCxn id="1148" idx="2"/>
          </p:cNvCxnSpPr>
          <p:nvPr/>
        </p:nvCxnSpPr>
        <p:spPr>
          <a:xfrm flipH="1">
            <a:off x="6387008" y="2414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1" name="Google Shape;1151;p47"/>
          <p:cNvSpPr/>
          <p:nvPr/>
        </p:nvSpPr>
        <p:spPr>
          <a:xfrm>
            <a:off x="6288461" y="2671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7"/>
          <p:cNvSpPr txBox="1"/>
          <p:nvPr/>
        </p:nvSpPr>
        <p:spPr>
          <a:xfrm>
            <a:off x="6197056" y="2604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53" name="Google Shape;1153;p47"/>
          <p:cNvSpPr/>
          <p:nvPr/>
        </p:nvSpPr>
        <p:spPr>
          <a:xfrm rot="-5400000">
            <a:off x="59883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7"/>
          <p:cNvSpPr/>
          <p:nvPr/>
        </p:nvSpPr>
        <p:spPr>
          <a:xfrm rot="-5400000">
            <a:off x="62931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5" name="Google Shape;1155;p47"/>
          <p:cNvCxnSpPr>
            <a:stCxn id="1154" idx="0"/>
            <a:endCxn id="1153" idx="2"/>
          </p:cNvCxnSpPr>
          <p:nvPr/>
        </p:nvCxnSpPr>
        <p:spPr>
          <a:xfrm flipH="1">
            <a:off x="6158408" y="2795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6" name="Google Shape;1156;p47"/>
          <p:cNvCxnSpPr/>
          <p:nvPr/>
        </p:nvCxnSpPr>
        <p:spPr>
          <a:xfrm flipH="1">
            <a:off x="5701208" y="3938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8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2" name="Google Shape;1162;p4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cross entropy loss</a:t>
            </a:r>
            <a:endParaRPr/>
          </a:p>
        </p:txBody>
      </p:sp>
      <p:sp>
        <p:nvSpPr>
          <p:cNvPr id="1163" name="Google Shape;1163;p48"/>
          <p:cNvSpPr/>
          <p:nvPr/>
        </p:nvSpPr>
        <p:spPr>
          <a:xfrm>
            <a:off x="1246759" y="4171152"/>
            <a:ext cx="59883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" name="Google Shape;1164;p48"/>
          <p:cNvGrpSpPr/>
          <p:nvPr/>
        </p:nvGrpSpPr>
        <p:grpSpPr>
          <a:xfrm>
            <a:off x="4986682" y="1003853"/>
            <a:ext cx="1761795" cy="3118703"/>
            <a:chOff x="4986682" y="1003853"/>
            <a:chExt cx="1761795" cy="3118703"/>
          </a:xfrm>
        </p:grpSpPr>
        <p:grpSp>
          <p:nvGrpSpPr>
            <p:cNvPr id="1165" name="Google Shape;1165;p48"/>
            <p:cNvGrpSpPr/>
            <p:nvPr/>
          </p:nvGrpSpPr>
          <p:grpSpPr>
            <a:xfrm>
              <a:off x="4986682" y="3730047"/>
              <a:ext cx="340200" cy="358500"/>
              <a:chOff x="6129682" y="3272847"/>
              <a:chExt cx="340200" cy="358500"/>
            </a:xfrm>
          </p:grpSpPr>
          <p:sp>
            <p:nvSpPr>
              <p:cNvPr id="1166" name="Google Shape;1166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8"/>
              <p:cNvSpPr txBox="1"/>
              <p:nvPr/>
            </p:nvSpPr>
            <p:spPr>
              <a:xfrm>
                <a:off x="6129682" y="3272847"/>
                <a:ext cx="3402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x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68" name="Google Shape;1168;p48"/>
            <p:cNvGrpSpPr/>
            <p:nvPr/>
          </p:nvGrpSpPr>
          <p:grpSpPr>
            <a:xfrm>
              <a:off x="5841561" y="1003853"/>
              <a:ext cx="449400" cy="358500"/>
              <a:chOff x="6070161" y="3289853"/>
              <a:chExt cx="449400" cy="358500"/>
            </a:xfrm>
          </p:grpSpPr>
          <p:sp>
            <p:nvSpPr>
              <p:cNvPr id="1169" name="Google Shape;1169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8"/>
              <p:cNvSpPr txBox="1"/>
              <p:nvPr/>
            </p:nvSpPr>
            <p:spPr>
              <a:xfrm>
                <a:off x="6070161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y_t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71" name="Google Shape;1171;p48"/>
            <p:cNvGrpSpPr/>
            <p:nvPr/>
          </p:nvGrpSpPr>
          <p:grpSpPr>
            <a:xfrm>
              <a:off x="5392863" y="3764057"/>
              <a:ext cx="449400" cy="358500"/>
              <a:chOff x="6078663" y="3306857"/>
              <a:chExt cx="449400" cy="358500"/>
            </a:xfrm>
          </p:grpSpPr>
          <p:sp>
            <p:nvSpPr>
              <p:cNvPr id="1172" name="Google Shape;1172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8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74" name="Google Shape;1174;p48"/>
            <p:cNvGrpSpPr/>
            <p:nvPr/>
          </p:nvGrpSpPr>
          <p:grpSpPr>
            <a:xfrm>
              <a:off x="5621463" y="3383057"/>
              <a:ext cx="449400" cy="358500"/>
              <a:chOff x="6078663" y="3306857"/>
              <a:chExt cx="449400" cy="358500"/>
            </a:xfrm>
          </p:grpSpPr>
          <p:sp>
            <p:nvSpPr>
              <p:cNvPr id="1175" name="Google Shape;1175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8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77" name="Google Shape;1177;p48"/>
            <p:cNvGrpSpPr/>
            <p:nvPr/>
          </p:nvGrpSpPr>
          <p:grpSpPr>
            <a:xfrm>
              <a:off x="5215273" y="3383057"/>
              <a:ext cx="449400" cy="358500"/>
              <a:chOff x="6129673" y="3306857"/>
              <a:chExt cx="449400" cy="358500"/>
            </a:xfrm>
          </p:grpSpPr>
          <p:sp>
            <p:nvSpPr>
              <p:cNvPr id="1178" name="Google Shape;1178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8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80" name="Google Shape;1180;p48"/>
            <p:cNvGrpSpPr/>
            <p:nvPr/>
          </p:nvGrpSpPr>
          <p:grpSpPr>
            <a:xfrm>
              <a:off x="5418683" y="2959548"/>
              <a:ext cx="449400" cy="358500"/>
              <a:chOff x="6104483" y="3264348"/>
              <a:chExt cx="449400" cy="358500"/>
            </a:xfrm>
          </p:grpSpPr>
          <p:sp>
            <p:nvSpPr>
              <p:cNvPr id="1181" name="Google Shape;1181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8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83" name="Google Shape;1183;p48"/>
            <p:cNvGrpSpPr/>
            <p:nvPr/>
          </p:nvGrpSpPr>
          <p:grpSpPr>
            <a:xfrm>
              <a:off x="5393178" y="2604053"/>
              <a:ext cx="449400" cy="358500"/>
              <a:chOff x="6078978" y="3289853"/>
              <a:chExt cx="449400" cy="358500"/>
            </a:xfrm>
          </p:grpSpPr>
          <p:sp>
            <p:nvSpPr>
              <p:cNvPr id="1184" name="Google Shape;1184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8"/>
              <p:cNvSpPr txBox="1"/>
              <p:nvPr/>
            </p:nvSpPr>
            <p:spPr>
              <a:xfrm>
                <a:off x="6078978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sig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186" name="Google Shape;1186;p48"/>
            <p:cNvSpPr/>
            <p:nvPr/>
          </p:nvSpPr>
          <p:spPr>
            <a:xfrm>
              <a:off x="51882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50358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88" name="Google Shape;1188;p48"/>
            <p:cNvCxnSpPr>
              <a:stCxn id="1187" idx="0"/>
              <a:endCxn id="1186" idx="2"/>
            </p:cNvCxnSpPr>
            <p:nvPr/>
          </p:nvCxnSpPr>
          <p:spPr>
            <a:xfrm rot="-5400000">
              <a:off x="51297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89" name="Google Shape;1189;p48"/>
            <p:cNvSpPr/>
            <p:nvPr/>
          </p:nvSpPr>
          <p:spPr>
            <a:xfrm>
              <a:off x="53406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54930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1" name="Google Shape;1191;p48"/>
            <p:cNvCxnSpPr>
              <a:stCxn id="1190" idx="0"/>
              <a:endCxn id="1189" idx="2"/>
            </p:cNvCxnSpPr>
            <p:nvPr/>
          </p:nvCxnSpPr>
          <p:spPr>
            <a:xfrm rot="5400000" flipH="1">
              <a:off x="54345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92" name="Google Shape;1192;p48"/>
            <p:cNvSpPr/>
            <p:nvPr/>
          </p:nvSpPr>
          <p:spPr>
            <a:xfrm>
              <a:off x="54168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2644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4" name="Google Shape;1194;p48"/>
            <p:cNvCxnSpPr>
              <a:stCxn id="1193" idx="0"/>
              <a:endCxn id="1192" idx="2"/>
            </p:cNvCxnSpPr>
            <p:nvPr/>
          </p:nvCxnSpPr>
          <p:spPr>
            <a:xfrm rot="-5400000">
              <a:off x="53583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95" name="Google Shape;1195;p48"/>
            <p:cNvSpPr/>
            <p:nvPr/>
          </p:nvSpPr>
          <p:spPr>
            <a:xfrm>
              <a:off x="55692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57216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7" name="Google Shape;1197;p48"/>
            <p:cNvCxnSpPr>
              <a:stCxn id="1196" idx="0"/>
              <a:endCxn id="1195" idx="2"/>
            </p:cNvCxnSpPr>
            <p:nvPr/>
          </p:nvCxnSpPr>
          <p:spPr>
            <a:xfrm rot="5400000" flipH="1">
              <a:off x="56631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98" name="Google Shape;1198;p48"/>
            <p:cNvSpPr/>
            <p:nvPr/>
          </p:nvSpPr>
          <p:spPr>
            <a:xfrm>
              <a:off x="5493008" y="2748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5493008" y="3053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0" name="Google Shape;1200;p48"/>
            <p:cNvCxnSpPr>
              <a:stCxn id="1199" idx="0"/>
              <a:endCxn id="1198" idx="2"/>
            </p:cNvCxnSpPr>
            <p:nvPr/>
          </p:nvCxnSpPr>
          <p:spPr>
            <a:xfrm rot="-5400000">
              <a:off x="5511008" y="2985713"/>
              <a:ext cx="1347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201" name="Google Shape;1201;p48"/>
            <p:cNvGrpSpPr/>
            <p:nvPr/>
          </p:nvGrpSpPr>
          <p:grpSpPr>
            <a:xfrm>
              <a:off x="5850063" y="2621057"/>
              <a:ext cx="449400" cy="358500"/>
              <a:chOff x="6078663" y="3306857"/>
              <a:chExt cx="449400" cy="358500"/>
            </a:xfrm>
          </p:grpSpPr>
          <p:sp>
            <p:nvSpPr>
              <p:cNvPr id="1202" name="Google Shape;1202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8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04" name="Google Shape;1204;p48"/>
            <p:cNvGrpSpPr/>
            <p:nvPr/>
          </p:nvGrpSpPr>
          <p:grpSpPr>
            <a:xfrm>
              <a:off x="6078663" y="2240057"/>
              <a:ext cx="449400" cy="358500"/>
              <a:chOff x="6078663" y="3306857"/>
              <a:chExt cx="449400" cy="358500"/>
            </a:xfrm>
          </p:grpSpPr>
          <p:sp>
            <p:nvSpPr>
              <p:cNvPr id="1205" name="Google Shape;1205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8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07" name="Google Shape;1207;p48"/>
            <p:cNvGrpSpPr/>
            <p:nvPr/>
          </p:nvGrpSpPr>
          <p:grpSpPr>
            <a:xfrm>
              <a:off x="5672473" y="2240057"/>
              <a:ext cx="449400" cy="358500"/>
              <a:chOff x="6129673" y="3306857"/>
              <a:chExt cx="449400" cy="358500"/>
            </a:xfrm>
          </p:grpSpPr>
          <p:sp>
            <p:nvSpPr>
              <p:cNvPr id="1208" name="Google Shape;1208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8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10" name="Google Shape;1210;p48"/>
            <p:cNvGrpSpPr/>
            <p:nvPr/>
          </p:nvGrpSpPr>
          <p:grpSpPr>
            <a:xfrm>
              <a:off x="5875883" y="1816548"/>
              <a:ext cx="449400" cy="358500"/>
              <a:chOff x="6104483" y="3264348"/>
              <a:chExt cx="449400" cy="358500"/>
            </a:xfrm>
          </p:grpSpPr>
          <p:sp>
            <p:nvSpPr>
              <p:cNvPr id="1211" name="Google Shape;1211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8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13" name="Google Shape;1213;p48"/>
            <p:cNvGrpSpPr/>
            <p:nvPr/>
          </p:nvGrpSpPr>
          <p:grpSpPr>
            <a:xfrm>
              <a:off x="5824873" y="1461053"/>
              <a:ext cx="449400" cy="358500"/>
              <a:chOff x="6053473" y="3289853"/>
              <a:chExt cx="449400" cy="358500"/>
            </a:xfrm>
          </p:grpSpPr>
          <p:sp>
            <p:nvSpPr>
              <p:cNvPr id="1214" name="Google Shape;1214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8"/>
              <p:cNvSpPr txBox="1"/>
              <p:nvPr/>
            </p:nvSpPr>
            <p:spPr>
              <a:xfrm>
                <a:off x="6053473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sfm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16" name="Google Shape;1216;p48"/>
            <p:cNvSpPr/>
            <p:nvPr/>
          </p:nvSpPr>
          <p:spPr>
            <a:xfrm>
              <a:off x="56454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4930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18" name="Google Shape;1218;p48"/>
            <p:cNvCxnSpPr>
              <a:stCxn id="1217" idx="0"/>
              <a:endCxn id="1216" idx="2"/>
            </p:cNvCxnSpPr>
            <p:nvPr/>
          </p:nvCxnSpPr>
          <p:spPr>
            <a:xfrm rot="-5400000">
              <a:off x="55869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19" name="Google Shape;1219;p48"/>
            <p:cNvSpPr/>
            <p:nvPr/>
          </p:nvSpPr>
          <p:spPr>
            <a:xfrm>
              <a:off x="57978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59502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1" name="Google Shape;1221;p48"/>
            <p:cNvCxnSpPr>
              <a:stCxn id="1220" idx="0"/>
              <a:endCxn id="1219" idx="2"/>
            </p:cNvCxnSpPr>
            <p:nvPr/>
          </p:nvCxnSpPr>
          <p:spPr>
            <a:xfrm rot="5400000" flipH="1">
              <a:off x="58917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22" name="Google Shape;1222;p48"/>
            <p:cNvSpPr/>
            <p:nvPr/>
          </p:nvSpPr>
          <p:spPr>
            <a:xfrm>
              <a:off x="58740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57216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4" name="Google Shape;1224;p48"/>
            <p:cNvCxnSpPr>
              <a:stCxn id="1223" idx="0"/>
              <a:endCxn id="1222" idx="2"/>
            </p:cNvCxnSpPr>
            <p:nvPr/>
          </p:nvCxnSpPr>
          <p:spPr>
            <a:xfrm rot="-5400000">
              <a:off x="58155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25" name="Google Shape;1225;p48"/>
            <p:cNvSpPr/>
            <p:nvPr/>
          </p:nvSpPr>
          <p:spPr>
            <a:xfrm>
              <a:off x="60264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61788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27" name="Google Shape;1227;p48"/>
            <p:cNvCxnSpPr>
              <a:stCxn id="1226" idx="0"/>
              <a:endCxn id="1225" idx="2"/>
            </p:cNvCxnSpPr>
            <p:nvPr/>
          </p:nvCxnSpPr>
          <p:spPr>
            <a:xfrm rot="5400000" flipH="1">
              <a:off x="61203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28" name="Google Shape;1228;p48"/>
            <p:cNvSpPr/>
            <p:nvPr/>
          </p:nvSpPr>
          <p:spPr>
            <a:xfrm>
              <a:off x="5950208" y="1605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5950208" y="1910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30" name="Google Shape;1230;p48"/>
            <p:cNvCxnSpPr>
              <a:stCxn id="1229" idx="0"/>
              <a:endCxn id="1228" idx="2"/>
            </p:cNvCxnSpPr>
            <p:nvPr/>
          </p:nvCxnSpPr>
          <p:spPr>
            <a:xfrm rot="-5400000">
              <a:off x="5968208" y="1842713"/>
              <a:ext cx="1347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231" name="Google Shape;1231;p48"/>
            <p:cNvGrpSpPr/>
            <p:nvPr/>
          </p:nvGrpSpPr>
          <p:grpSpPr>
            <a:xfrm>
              <a:off x="6299076" y="1240955"/>
              <a:ext cx="449400" cy="358500"/>
              <a:chOff x="6070476" y="3298355"/>
              <a:chExt cx="449400" cy="358500"/>
            </a:xfrm>
          </p:grpSpPr>
          <p:sp>
            <p:nvSpPr>
              <p:cNvPr id="1232" name="Google Shape;1232;p48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8"/>
              <p:cNvSpPr txBox="1"/>
              <p:nvPr/>
            </p:nvSpPr>
            <p:spPr>
              <a:xfrm>
                <a:off x="6070476" y="3298355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cel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34" name="Google Shape;1234;p48"/>
            <p:cNvSpPr/>
            <p:nvPr/>
          </p:nvSpPr>
          <p:spPr>
            <a:xfrm rot="5400000">
              <a:off x="6369308" y="12626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8"/>
            <p:cNvSpPr/>
            <p:nvPr/>
          </p:nvSpPr>
          <p:spPr>
            <a:xfrm rot="5400000">
              <a:off x="5988308" y="11102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36" name="Google Shape;1236;p48"/>
            <p:cNvCxnSpPr>
              <a:stCxn id="1235" idx="0"/>
              <a:endCxn id="1234" idx="2"/>
            </p:cNvCxnSpPr>
            <p:nvPr/>
          </p:nvCxnSpPr>
          <p:spPr>
            <a:xfrm>
              <a:off x="6158408" y="1195313"/>
              <a:ext cx="2109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37" name="Google Shape;1237;p48"/>
            <p:cNvSpPr/>
            <p:nvPr/>
          </p:nvSpPr>
          <p:spPr>
            <a:xfrm rot="5400000">
              <a:off x="6369308" y="14150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8"/>
            <p:cNvSpPr/>
            <p:nvPr/>
          </p:nvSpPr>
          <p:spPr>
            <a:xfrm rot="5400000">
              <a:off x="5988308" y="15674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39" name="Google Shape;1239;p48"/>
            <p:cNvCxnSpPr>
              <a:stCxn id="1238" idx="0"/>
              <a:endCxn id="1237" idx="2"/>
            </p:cNvCxnSpPr>
            <p:nvPr/>
          </p:nvCxnSpPr>
          <p:spPr>
            <a:xfrm rot="10800000" flipH="1">
              <a:off x="6158408" y="1500113"/>
              <a:ext cx="2109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240" name="Google Shape;1240;p48"/>
          <p:cNvSpPr/>
          <p:nvPr/>
        </p:nvSpPr>
        <p:spPr>
          <a:xfrm>
            <a:off x="6059861" y="3433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8"/>
          <p:cNvSpPr txBox="1"/>
          <p:nvPr/>
        </p:nvSpPr>
        <p:spPr>
          <a:xfrm>
            <a:off x="5968456" y="3366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42" name="Google Shape;1242;p48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48"/>
          <p:cNvSpPr/>
          <p:nvPr/>
        </p:nvSpPr>
        <p:spPr>
          <a:xfrm rot="-5400000">
            <a:off x="60645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4" name="Google Shape;1244;p48"/>
          <p:cNvCxnSpPr>
            <a:stCxn id="1243" idx="0"/>
            <a:endCxn id="1242" idx="2"/>
          </p:cNvCxnSpPr>
          <p:nvPr/>
        </p:nvCxnSpPr>
        <p:spPr>
          <a:xfrm flipH="1">
            <a:off x="5929808" y="3557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5" name="Google Shape;1245;p48"/>
          <p:cNvSpPr/>
          <p:nvPr/>
        </p:nvSpPr>
        <p:spPr>
          <a:xfrm>
            <a:off x="5831261" y="3814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8"/>
          <p:cNvSpPr txBox="1"/>
          <p:nvPr/>
        </p:nvSpPr>
        <p:spPr>
          <a:xfrm>
            <a:off x="5739856" y="3747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47" name="Google Shape;1247;p48"/>
          <p:cNvSpPr/>
          <p:nvPr/>
        </p:nvSpPr>
        <p:spPr>
          <a:xfrm rot="-5400000">
            <a:off x="55311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48"/>
          <p:cNvSpPr/>
          <p:nvPr/>
        </p:nvSpPr>
        <p:spPr>
          <a:xfrm rot="-5400000">
            <a:off x="58359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8"/>
          <p:cNvSpPr/>
          <p:nvPr/>
        </p:nvSpPr>
        <p:spPr>
          <a:xfrm>
            <a:off x="6517061" y="2290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8"/>
          <p:cNvSpPr txBox="1"/>
          <p:nvPr/>
        </p:nvSpPr>
        <p:spPr>
          <a:xfrm>
            <a:off x="6425656" y="2223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51" name="Google Shape;1251;p48"/>
          <p:cNvSpPr/>
          <p:nvPr/>
        </p:nvSpPr>
        <p:spPr>
          <a:xfrm rot="-5400000">
            <a:off x="62169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48"/>
          <p:cNvSpPr/>
          <p:nvPr/>
        </p:nvSpPr>
        <p:spPr>
          <a:xfrm rot="-5400000">
            <a:off x="65217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3" name="Google Shape;1253;p48"/>
          <p:cNvCxnSpPr>
            <a:stCxn id="1252" idx="0"/>
            <a:endCxn id="1251" idx="2"/>
          </p:cNvCxnSpPr>
          <p:nvPr/>
        </p:nvCxnSpPr>
        <p:spPr>
          <a:xfrm flipH="1">
            <a:off x="6387008" y="2414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4" name="Google Shape;1254;p48"/>
          <p:cNvSpPr/>
          <p:nvPr/>
        </p:nvSpPr>
        <p:spPr>
          <a:xfrm>
            <a:off x="6288461" y="2671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48"/>
          <p:cNvSpPr txBox="1"/>
          <p:nvPr/>
        </p:nvSpPr>
        <p:spPr>
          <a:xfrm>
            <a:off x="6197056" y="2604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56" name="Google Shape;1256;p48"/>
          <p:cNvSpPr/>
          <p:nvPr/>
        </p:nvSpPr>
        <p:spPr>
          <a:xfrm rot="-5400000">
            <a:off x="59883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48"/>
          <p:cNvSpPr/>
          <p:nvPr/>
        </p:nvSpPr>
        <p:spPr>
          <a:xfrm rot="-5400000">
            <a:off x="62931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8" name="Google Shape;1258;p48"/>
          <p:cNvCxnSpPr>
            <a:stCxn id="1257" idx="0"/>
            <a:endCxn id="1256" idx="2"/>
          </p:cNvCxnSpPr>
          <p:nvPr/>
        </p:nvCxnSpPr>
        <p:spPr>
          <a:xfrm flipH="1">
            <a:off x="6158408" y="2795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9" name="Google Shape;1259;p48"/>
          <p:cNvCxnSpPr/>
          <p:nvPr/>
        </p:nvCxnSpPr>
        <p:spPr>
          <a:xfrm flipH="1">
            <a:off x="5701208" y="3938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9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5" name="Google Shape;1265;p4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mean cross entropy across examples</a:t>
            </a:r>
            <a:endParaRPr/>
          </a:p>
        </p:txBody>
      </p:sp>
      <p:sp>
        <p:nvSpPr>
          <p:cNvPr id="1266" name="Google Shape;1266;p49"/>
          <p:cNvSpPr/>
          <p:nvPr/>
        </p:nvSpPr>
        <p:spPr>
          <a:xfrm>
            <a:off x="2448474" y="3993250"/>
            <a:ext cx="14454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49"/>
          <p:cNvGrpSpPr/>
          <p:nvPr/>
        </p:nvGrpSpPr>
        <p:grpSpPr>
          <a:xfrm>
            <a:off x="4986682" y="1003853"/>
            <a:ext cx="2218995" cy="3118703"/>
            <a:chOff x="4986682" y="1003853"/>
            <a:chExt cx="2218995" cy="3118703"/>
          </a:xfrm>
        </p:grpSpPr>
        <p:grpSp>
          <p:nvGrpSpPr>
            <p:cNvPr id="1268" name="Google Shape;1268;p49"/>
            <p:cNvGrpSpPr/>
            <p:nvPr/>
          </p:nvGrpSpPr>
          <p:grpSpPr>
            <a:xfrm>
              <a:off x="4986682" y="3730047"/>
              <a:ext cx="340200" cy="358500"/>
              <a:chOff x="6129682" y="3272847"/>
              <a:chExt cx="340200" cy="358500"/>
            </a:xfrm>
          </p:grpSpPr>
          <p:sp>
            <p:nvSpPr>
              <p:cNvPr id="1269" name="Google Shape;1269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9"/>
              <p:cNvSpPr txBox="1"/>
              <p:nvPr/>
            </p:nvSpPr>
            <p:spPr>
              <a:xfrm>
                <a:off x="6129682" y="3272847"/>
                <a:ext cx="3402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x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71" name="Google Shape;1271;p49"/>
            <p:cNvGrpSpPr/>
            <p:nvPr/>
          </p:nvGrpSpPr>
          <p:grpSpPr>
            <a:xfrm>
              <a:off x="5841561" y="1003853"/>
              <a:ext cx="449400" cy="358500"/>
              <a:chOff x="6070161" y="3289853"/>
              <a:chExt cx="449400" cy="358500"/>
            </a:xfrm>
          </p:grpSpPr>
          <p:sp>
            <p:nvSpPr>
              <p:cNvPr id="1272" name="Google Shape;1272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9"/>
              <p:cNvSpPr txBox="1"/>
              <p:nvPr/>
            </p:nvSpPr>
            <p:spPr>
              <a:xfrm>
                <a:off x="6070161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y_t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74" name="Google Shape;1274;p49"/>
            <p:cNvGrpSpPr/>
            <p:nvPr/>
          </p:nvGrpSpPr>
          <p:grpSpPr>
            <a:xfrm>
              <a:off x="5392863" y="3764057"/>
              <a:ext cx="449400" cy="358500"/>
              <a:chOff x="6078663" y="3306857"/>
              <a:chExt cx="449400" cy="358500"/>
            </a:xfrm>
          </p:grpSpPr>
          <p:sp>
            <p:nvSpPr>
              <p:cNvPr id="1275" name="Google Shape;1275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9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77" name="Google Shape;1277;p49"/>
            <p:cNvGrpSpPr/>
            <p:nvPr/>
          </p:nvGrpSpPr>
          <p:grpSpPr>
            <a:xfrm>
              <a:off x="5621463" y="3383057"/>
              <a:ext cx="449400" cy="358500"/>
              <a:chOff x="6078663" y="3306857"/>
              <a:chExt cx="449400" cy="358500"/>
            </a:xfrm>
          </p:grpSpPr>
          <p:sp>
            <p:nvSpPr>
              <p:cNvPr id="1278" name="Google Shape;1278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9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80" name="Google Shape;1280;p49"/>
            <p:cNvGrpSpPr/>
            <p:nvPr/>
          </p:nvGrpSpPr>
          <p:grpSpPr>
            <a:xfrm>
              <a:off x="5215273" y="3383057"/>
              <a:ext cx="449400" cy="358500"/>
              <a:chOff x="6129673" y="3306857"/>
              <a:chExt cx="449400" cy="358500"/>
            </a:xfrm>
          </p:grpSpPr>
          <p:sp>
            <p:nvSpPr>
              <p:cNvPr id="1281" name="Google Shape;1281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9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83" name="Google Shape;1283;p49"/>
            <p:cNvGrpSpPr/>
            <p:nvPr/>
          </p:nvGrpSpPr>
          <p:grpSpPr>
            <a:xfrm>
              <a:off x="5418683" y="2959548"/>
              <a:ext cx="449400" cy="358500"/>
              <a:chOff x="6104483" y="3264348"/>
              <a:chExt cx="449400" cy="358500"/>
            </a:xfrm>
          </p:grpSpPr>
          <p:sp>
            <p:nvSpPr>
              <p:cNvPr id="1284" name="Google Shape;1284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9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286" name="Google Shape;1286;p49"/>
            <p:cNvGrpSpPr/>
            <p:nvPr/>
          </p:nvGrpSpPr>
          <p:grpSpPr>
            <a:xfrm>
              <a:off x="5393178" y="2604053"/>
              <a:ext cx="449400" cy="358500"/>
              <a:chOff x="6078978" y="3289853"/>
              <a:chExt cx="449400" cy="358500"/>
            </a:xfrm>
          </p:grpSpPr>
          <p:sp>
            <p:nvSpPr>
              <p:cNvPr id="1287" name="Google Shape;1287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9"/>
              <p:cNvSpPr txBox="1"/>
              <p:nvPr/>
            </p:nvSpPr>
            <p:spPr>
              <a:xfrm>
                <a:off x="6078978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sig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89" name="Google Shape;1289;p49"/>
            <p:cNvSpPr/>
            <p:nvPr/>
          </p:nvSpPr>
          <p:spPr>
            <a:xfrm>
              <a:off x="51882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50358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1" name="Google Shape;1291;p49"/>
            <p:cNvCxnSpPr>
              <a:stCxn id="1290" idx="0"/>
              <a:endCxn id="1289" idx="2"/>
            </p:cNvCxnSpPr>
            <p:nvPr/>
          </p:nvCxnSpPr>
          <p:spPr>
            <a:xfrm rot="-5400000">
              <a:off x="51297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92" name="Google Shape;1292;p49"/>
            <p:cNvSpPr/>
            <p:nvPr/>
          </p:nvSpPr>
          <p:spPr>
            <a:xfrm>
              <a:off x="53406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54930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4" name="Google Shape;1294;p49"/>
            <p:cNvCxnSpPr>
              <a:stCxn id="1293" idx="0"/>
              <a:endCxn id="1292" idx="2"/>
            </p:cNvCxnSpPr>
            <p:nvPr/>
          </p:nvCxnSpPr>
          <p:spPr>
            <a:xfrm rot="5400000" flipH="1">
              <a:off x="54345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95" name="Google Shape;1295;p49"/>
            <p:cNvSpPr/>
            <p:nvPr/>
          </p:nvSpPr>
          <p:spPr>
            <a:xfrm>
              <a:off x="54168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52644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7" name="Google Shape;1297;p49"/>
            <p:cNvCxnSpPr>
              <a:stCxn id="1296" idx="0"/>
              <a:endCxn id="1295" idx="2"/>
            </p:cNvCxnSpPr>
            <p:nvPr/>
          </p:nvCxnSpPr>
          <p:spPr>
            <a:xfrm rot="-5400000">
              <a:off x="53583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98" name="Google Shape;1298;p49"/>
            <p:cNvSpPr/>
            <p:nvPr/>
          </p:nvSpPr>
          <p:spPr>
            <a:xfrm>
              <a:off x="55692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57216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00" name="Google Shape;1300;p49"/>
            <p:cNvCxnSpPr>
              <a:stCxn id="1299" idx="0"/>
              <a:endCxn id="1298" idx="2"/>
            </p:cNvCxnSpPr>
            <p:nvPr/>
          </p:nvCxnSpPr>
          <p:spPr>
            <a:xfrm rot="5400000" flipH="1">
              <a:off x="56631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01" name="Google Shape;1301;p49"/>
            <p:cNvSpPr/>
            <p:nvPr/>
          </p:nvSpPr>
          <p:spPr>
            <a:xfrm>
              <a:off x="5493008" y="2748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5493008" y="3053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03" name="Google Shape;1303;p49"/>
            <p:cNvCxnSpPr>
              <a:stCxn id="1302" idx="0"/>
              <a:endCxn id="1301" idx="2"/>
            </p:cNvCxnSpPr>
            <p:nvPr/>
          </p:nvCxnSpPr>
          <p:spPr>
            <a:xfrm rot="-5400000">
              <a:off x="5511008" y="2985713"/>
              <a:ext cx="1347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304" name="Google Shape;1304;p49"/>
            <p:cNvGrpSpPr/>
            <p:nvPr/>
          </p:nvGrpSpPr>
          <p:grpSpPr>
            <a:xfrm>
              <a:off x="5850063" y="2621057"/>
              <a:ext cx="449400" cy="358500"/>
              <a:chOff x="6078663" y="3306857"/>
              <a:chExt cx="449400" cy="358500"/>
            </a:xfrm>
          </p:grpSpPr>
          <p:sp>
            <p:nvSpPr>
              <p:cNvPr id="1305" name="Google Shape;1305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9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07" name="Google Shape;1307;p49"/>
            <p:cNvGrpSpPr/>
            <p:nvPr/>
          </p:nvGrpSpPr>
          <p:grpSpPr>
            <a:xfrm>
              <a:off x="6078663" y="2240057"/>
              <a:ext cx="449400" cy="358500"/>
              <a:chOff x="6078663" y="3306857"/>
              <a:chExt cx="449400" cy="358500"/>
            </a:xfrm>
          </p:grpSpPr>
          <p:sp>
            <p:nvSpPr>
              <p:cNvPr id="1308" name="Google Shape;1308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9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10" name="Google Shape;1310;p49"/>
            <p:cNvGrpSpPr/>
            <p:nvPr/>
          </p:nvGrpSpPr>
          <p:grpSpPr>
            <a:xfrm>
              <a:off x="5672473" y="2240057"/>
              <a:ext cx="449400" cy="358500"/>
              <a:chOff x="6129673" y="3306857"/>
              <a:chExt cx="449400" cy="358500"/>
            </a:xfrm>
          </p:grpSpPr>
          <p:sp>
            <p:nvSpPr>
              <p:cNvPr id="1311" name="Google Shape;1311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9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13" name="Google Shape;1313;p49"/>
            <p:cNvGrpSpPr/>
            <p:nvPr/>
          </p:nvGrpSpPr>
          <p:grpSpPr>
            <a:xfrm>
              <a:off x="5875883" y="1816548"/>
              <a:ext cx="449400" cy="358500"/>
              <a:chOff x="6104483" y="3264348"/>
              <a:chExt cx="449400" cy="358500"/>
            </a:xfrm>
          </p:grpSpPr>
          <p:sp>
            <p:nvSpPr>
              <p:cNvPr id="1314" name="Google Shape;1314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9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16" name="Google Shape;1316;p49"/>
            <p:cNvGrpSpPr/>
            <p:nvPr/>
          </p:nvGrpSpPr>
          <p:grpSpPr>
            <a:xfrm>
              <a:off x="5824873" y="1461053"/>
              <a:ext cx="449400" cy="358500"/>
              <a:chOff x="6053473" y="3289853"/>
              <a:chExt cx="449400" cy="358500"/>
            </a:xfrm>
          </p:grpSpPr>
          <p:sp>
            <p:nvSpPr>
              <p:cNvPr id="1317" name="Google Shape;1317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9"/>
              <p:cNvSpPr txBox="1"/>
              <p:nvPr/>
            </p:nvSpPr>
            <p:spPr>
              <a:xfrm>
                <a:off x="6053473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sfm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19" name="Google Shape;1319;p49"/>
            <p:cNvSpPr/>
            <p:nvPr/>
          </p:nvSpPr>
          <p:spPr>
            <a:xfrm>
              <a:off x="56454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54930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21" name="Google Shape;1321;p49"/>
            <p:cNvCxnSpPr>
              <a:stCxn id="1320" idx="0"/>
              <a:endCxn id="1319" idx="2"/>
            </p:cNvCxnSpPr>
            <p:nvPr/>
          </p:nvCxnSpPr>
          <p:spPr>
            <a:xfrm rot="-5400000">
              <a:off x="55869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22" name="Google Shape;1322;p49"/>
            <p:cNvSpPr/>
            <p:nvPr/>
          </p:nvSpPr>
          <p:spPr>
            <a:xfrm>
              <a:off x="57978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59502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24" name="Google Shape;1324;p49"/>
            <p:cNvCxnSpPr>
              <a:stCxn id="1323" idx="0"/>
              <a:endCxn id="1322" idx="2"/>
            </p:cNvCxnSpPr>
            <p:nvPr/>
          </p:nvCxnSpPr>
          <p:spPr>
            <a:xfrm rot="5400000" flipH="1">
              <a:off x="58917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25" name="Google Shape;1325;p49"/>
            <p:cNvSpPr/>
            <p:nvPr/>
          </p:nvSpPr>
          <p:spPr>
            <a:xfrm>
              <a:off x="58740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57216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27" name="Google Shape;1327;p49"/>
            <p:cNvCxnSpPr>
              <a:stCxn id="1326" idx="0"/>
              <a:endCxn id="1325" idx="2"/>
            </p:cNvCxnSpPr>
            <p:nvPr/>
          </p:nvCxnSpPr>
          <p:spPr>
            <a:xfrm rot="-5400000">
              <a:off x="58155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28" name="Google Shape;1328;p49"/>
            <p:cNvSpPr/>
            <p:nvPr/>
          </p:nvSpPr>
          <p:spPr>
            <a:xfrm>
              <a:off x="60264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61788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0" name="Google Shape;1330;p49"/>
            <p:cNvCxnSpPr>
              <a:stCxn id="1329" idx="0"/>
              <a:endCxn id="1328" idx="2"/>
            </p:cNvCxnSpPr>
            <p:nvPr/>
          </p:nvCxnSpPr>
          <p:spPr>
            <a:xfrm rot="5400000" flipH="1">
              <a:off x="61203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31" name="Google Shape;1331;p49"/>
            <p:cNvSpPr/>
            <p:nvPr/>
          </p:nvSpPr>
          <p:spPr>
            <a:xfrm>
              <a:off x="5950208" y="1605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5950208" y="1910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3" name="Google Shape;1333;p49"/>
            <p:cNvCxnSpPr>
              <a:stCxn id="1332" idx="0"/>
              <a:endCxn id="1331" idx="2"/>
            </p:cNvCxnSpPr>
            <p:nvPr/>
          </p:nvCxnSpPr>
          <p:spPr>
            <a:xfrm rot="-5400000">
              <a:off x="5968208" y="1842713"/>
              <a:ext cx="1347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334" name="Google Shape;1334;p49"/>
            <p:cNvGrpSpPr/>
            <p:nvPr/>
          </p:nvGrpSpPr>
          <p:grpSpPr>
            <a:xfrm>
              <a:off x="6299076" y="1240955"/>
              <a:ext cx="449400" cy="358500"/>
              <a:chOff x="6070476" y="3298355"/>
              <a:chExt cx="449400" cy="358500"/>
            </a:xfrm>
          </p:grpSpPr>
          <p:sp>
            <p:nvSpPr>
              <p:cNvPr id="1335" name="Google Shape;1335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9"/>
              <p:cNvSpPr txBox="1"/>
              <p:nvPr/>
            </p:nvSpPr>
            <p:spPr>
              <a:xfrm>
                <a:off x="6070476" y="3298355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cel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37" name="Google Shape;1337;p49"/>
            <p:cNvSpPr/>
            <p:nvPr/>
          </p:nvSpPr>
          <p:spPr>
            <a:xfrm rot="5400000">
              <a:off x="6369308" y="12626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9"/>
            <p:cNvSpPr/>
            <p:nvPr/>
          </p:nvSpPr>
          <p:spPr>
            <a:xfrm rot="5400000">
              <a:off x="5988308" y="11102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9" name="Google Shape;1339;p49"/>
            <p:cNvCxnSpPr>
              <a:stCxn id="1338" idx="0"/>
              <a:endCxn id="1337" idx="2"/>
            </p:cNvCxnSpPr>
            <p:nvPr/>
          </p:nvCxnSpPr>
          <p:spPr>
            <a:xfrm>
              <a:off x="6158408" y="1195313"/>
              <a:ext cx="2109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40" name="Google Shape;1340;p49"/>
            <p:cNvSpPr/>
            <p:nvPr/>
          </p:nvSpPr>
          <p:spPr>
            <a:xfrm rot="5400000">
              <a:off x="6369308" y="14150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9"/>
            <p:cNvSpPr/>
            <p:nvPr/>
          </p:nvSpPr>
          <p:spPr>
            <a:xfrm rot="5400000">
              <a:off x="5988308" y="15674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2" name="Google Shape;1342;p49"/>
            <p:cNvCxnSpPr>
              <a:stCxn id="1341" idx="0"/>
              <a:endCxn id="1340" idx="2"/>
            </p:cNvCxnSpPr>
            <p:nvPr/>
          </p:nvCxnSpPr>
          <p:spPr>
            <a:xfrm rot="10800000" flipH="1">
              <a:off x="6158408" y="1500113"/>
              <a:ext cx="2109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43" name="Google Shape;1343;p49"/>
            <p:cNvSpPr/>
            <p:nvPr/>
          </p:nvSpPr>
          <p:spPr>
            <a:xfrm rot="5400000">
              <a:off x="6445508" y="13388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4" name="Google Shape;1344;p49"/>
            <p:cNvCxnSpPr>
              <a:stCxn id="1343" idx="0"/>
              <a:endCxn id="1345" idx="2"/>
            </p:cNvCxnSpPr>
            <p:nvPr/>
          </p:nvCxnSpPr>
          <p:spPr>
            <a:xfrm>
              <a:off x="6615608" y="1423913"/>
              <a:ext cx="2109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45" name="Google Shape;1345;p49"/>
            <p:cNvSpPr/>
            <p:nvPr/>
          </p:nvSpPr>
          <p:spPr>
            <a:xfrm rot="5400000">
              <a:off x="6826508" y="13388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6" name="Google Shape;1346;p49"/>
            <p:cNvGrpSpPr/>
            <p:nvPr/>
          </p:nvGrpSpPr>
          <p:grpSpPr>
            <a:xfrm>
              <a:off x="6756276" y="1240955"/>
              <a:ext cx="449400" cy="358500"/>
              <a:chOff x="6070476" y="3298355"/>
              <a:chExt cx="449400" cy="358500"/>
            </a:xfrm>
          </p:grpSpPr>
          <p:sp>
            <p:nvSpPr>
              <p:cNvPr id="1347" name="Google Shape;1347;p49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9"/>
              <p:cNvSpPr txBox="1"/>
              <p:nvPr/>
            </p:nvSpPr>
            <p:spPr>
              <a:xfrm>
                <a:off x="6070476" y="3298355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r m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349" name="Google Shape;1349;p49"/>
          <p:cNvSpPr/>
          <p:nvPr/>
        </p:nvSpPr>
        <p:spPr>
          <a:xfrm>
            <a:off x="6059861" y="3433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9"/>
          <p:cNvSpPr txBox="1"/>
          <p:nvPr/>
        </p:nvSpPr>
        <p:spPr>
          <a:xfrm>
            <a:off x="5968456" y="3366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51" name="Google Shape;1351;p49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9"/>
          <p:cNvSpPr/>
          <p:nvPr/>
        </p:nvSpPr>
        <p:spPr>
          <a:xfrm rot="-5400000">
            <a:off x="60645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3" name="Google Shape;1353;p49"/>
          <p:cNvCxnSpPr>
            <a:stCxn id="1352" idx="0"/>
            <a:endCxn id="1351" idx="2"/>
          </p:cNvCxnSpPr>
          <p:nvPr/>
        </p:nvCxnSpPr>
        <p:spPr>
          <a:xfrm flipH="1">
            <a:off x="5929808" y="3557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4" name="Google Shape;1354;p49"/>
          <p:cNvSpPr/>
          <p:nvPr/>
        </p:nvSpPr>
        <p:spPr>
          <a:xfrm>
            <a:off x="5831261" y="3814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9"/>
          <p:cNvSpPr txBox="1"/>
          <p:nvPr/>
        </p:nvSpPr>
        <p:spPr>
          <a:xfrm>
            <a:off x="5739856" y="3747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56" name="Google Shape;1356;p49"/>
          <p:cNvSpPr/>
          <p:nvPr/>
        </p:nvSpPr>
        <p:spPr>
          <a:xfrm rot="-5400000">
            <a:off x="55311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9"/>
          <p:cNvSpPr/>
          <p:nvPr/>
        </p:nvSpPr>
        <p:spPr>
          <a:xfrm rot="-5400000">
            <a:off x="58359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9"/>
          <p:cNvSpPr/>
          <p:nvPr/>
        </p:nvSpPr>
        <p:spPr>
          <a:xfrm>
            <a:off x="6517061" y="2290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9"/>
          <p:cNvSpPr txBox="1"/>
          <p:nvPr/>
        </p:nvSpPr>
        <p:spPr>
          <a:xfrm>
            <a:off x="6425656" y="2223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60" name="Google Shape;1360;p49"/>
          <p:cNvSpPr/>
          <p:nvPr/>
        </p:nvSpPr>
        <p:spPr>
          <a:xfrm rot="-5400000">
            <a:off x="62169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9"/>
          <p:cNvSpPr/>
          <p:nvPr/>
        </p:nvSpPr>
        <p:spPr>
          <a:xfrm rot="-5400000">
            <a:off x="65217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2" name="Google Shape;1362;p49"/>
          <p:cNvCxnSpPr>
            <a:stCxn id="1361" idx="0"/>
            <a:endCxn id="1360" idx="2"/>
          </p:cNvCxnSpPr>
          <p:nvPr/>
        </p:nvCxnSpPr>
        <p:spPr>
          <a:xfrm flipH="1">
            <a:off x="6387008" y="2414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3" name="Google Shape;1363;p49"/>
          <p:cNvSpPr/>
          <p:nvPr/>
        </p:nvSpPr>
        <p:spPr>
          <a:xfrm>
            <a:off x="6288461" y="2671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49"/>
          <p:cNvSpPr txBox="1"/>
          <p:nvPr/>
        </p:nvSpPr>
        <p:spPr>
          <a:xfrm>
            <a:off x="6197056" y="2604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365" name="Google Shape;1365;p49"/>
          <p:cNvSpPr/>
          <p:nvPr/>
        </p:nvSpPr>
        <p:spPr>
          <a:xfrm rot="-5400000">
            <a:off x="59883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9"/>
          <p:cNvSpPr/>
          <p:nvPr/>
        </p:nvSpPr>
        <p:spPr>
          <a:xfrm rot="-5400000">
            <a:off x="62931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7" name="Google Shape;1367;p49"/>
          <p:cNvCxnSpPr>
            <a:stCxn id="1366" idx="0"/>
            <a:endCxn id="1365" idx="2"/>
          </p:cNvCxnSpPr>
          <p:nvPr/>
        </p:nvCxnSpPr>
        <p:spPr>
          <a:xfrm flipH="1">
            <a:off x="6158408" y="2795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8" name="Google Shape;1368;p49"/>
          <p:cNvCxnSpPr/>
          <p:nvPr/>
        </p:nvCxnSpPr>
        <p:spPr>
          <a:xfrm flipH="1">
            <a:off x="5701208" y="3938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50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4" name="Google Shape;1374;p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</a:t>
            </a:r>
            <a:endParaRPr/>
          </a:p>
        </p:txBody>
      </p:sp>
      <p:sp>
        <p:nvSpPr>
          <p:cNvPr id="1375" name="Google Shape;1375;p50"/>
          <p:cNvSpPr/>
          <p:nvPr/>
        </p:nvSpPr>
        <p:spPr>
          <a:xfrm>
            <a:off x="1686478" y="4357250"/>
            <a:ext cx="62625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50"/>
          <p:cNvGrpSpPr/>
          <p:nvPr/>
        </p:nvGrpSpPr>
        <p:grpSpPr>
          <a:xfrm>
            <a:off x="4986682" y="1003853"/>
            <a:ext cx="2667693" cy="3118703"/>
            <a:chOff x="4986682" y="1003853"/>
            <a:chExt cx="2667693" cy="3118703"/>
          </a:xfrm>
        </p:grpSpPr>
        <p:grpSp>
          <p:nvGrpSpPr>
            <p:cNvPr id="1377" name="Google Shape;1377;p50"/>
            <p:cNvGrpSpPr/>
            <p:nvPr/>
          </p:nvGrpSpPr>
          <p:grpSpPr>
            <a:xfrm>
              <a:off x="4986682" y="3730047"/>
              <a:ext cx="340200" cy="358500"/>
              <a:chOff x="6129682" y="3272847"/>
              <a:chExt cx="340200" cy="358500"/>
            </a:xfrm>
          </p:grpSpPr>
          <p:sp>
            <p:nvSpPr>
              <p:cNvPr id="1378" name="Google Shape;1378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0"/>
              <p:cNvSpPr txBox="1"/>
              <p:nvPr/>
            </p:nvSpPr>
            <p:spPr>
              <a:xfrm>
                <a:off x="6129682" y="3272847"/>
                <a:ext cx="3402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</a:rPr>
                  <a:t>x</a:t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80" name="Google Shape;1380;p50"/>
            <p:cNvGrpSpPr/>
            <p:nvPr/>
          </p:nvGrpSpPr>
          <p:grpSpPr>
            <a:xfrm>
              <a:off x="5841561" y="1003853"/>
              <a:ext cx="449400" cy="358500"/>
              <a:chOff x="6070161" y="3289853"/>
              <a:chExt cx="449400" cy="358500"/>
            </a:xfrm>
          </p:grpSpPr>
          <p:sp>
            <p:nvSpPr>
              <p:cNvPr id="1381" name="Google Shape;1381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AA84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0"/>
              <p:cNvSpPr txBox="1"/>
              <p:nvPr/>
            </p:nvSpPr>
            <p:spPr>
              <a:xfrm>
                <a:off x="6070161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y_t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83" name="Google Shape;1383;p50"/>
            <p:cNvGrpSpPr/>
            <p:nvPr/>
          </p:nvGrpSpPr>
          <p:grpSpPr>
            <a:xfrm>
              <a:off x="5392863" y="3764057"/>
              <a:ext cx="449400" cy="358500"/>
              <a:chOff x="6078663" y="3306857"/>
              <a:chExt cx="449400" cy="358500"/>
            </a:xfrm>
          </p:grpSpPr>
          <p:sp>
            <p:nvSpPr>
              <p:cNvPr id="1384" name="Google Shape;1384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0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86" name="Google Shape;1386;p50"/>
            <p:cNvGrpSpPr/>
            <p:nvPr/>
          </p:nvGrpSpPr>
          <p:grpSpPr>
            <a:xfrm>
              <a:off x="5621463" y="3383057"/>
              <a:ext cx="449400" cy="358500"/>
              <a:chOff x="6078663" y="3306857"/>
              <a:chExt cx="449400" cy="358500"/>
            </a:xfrm>
          </p:grpSpPr>
          <p:sp>
            <p:nvSpPr>
              <p:cNvPr id="1387" name="Google Shape;1387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0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b1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89" name="Google Shape;1389;p50"/>
            <p:cNvGrpSpPr/>
            <p:nvPr/>
          </p:nvGrpSpPr>
          <p:grpSpPr>
            <a:xfrm>
              <a:off x="5215273" y="3383057"/>
              <a:ext cx="449400" cy="358500"/>
              <a:chOff x="6129673" y="3306857"/>
              <a:chExt cx="449400" cy="358500"/>
            </a:xfrm>
          </p:grpSpPr>
          <p:sp>
            <p:nvSpPr>
              <p:cNvPr id="1390" name="Google Shape;1390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50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92" name="Google Shape;1392;p50"/>
            <p:cNvGrpSpPr/>
            <p:nvPr/>
          </p:nvGrpSpPr>
          <p:grpSpPr>
            <a:xfrm>
              <a:off x="5418683" y="2959548"/>
              <a:ext cx="449400" cy="358500"/>
              <a:chOff x="6104483" y="3264348"/>
              <a:chExt cx="449400" cy="358500"/>
            </a:xfrm>
          </p:grpSpPr>
          <p:sp>
            <p:nvSpPr>
              <p:cNvPr id="1393" name="Google Shape;1393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0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95" name="Google Shape;1395;p50"/>
            <p:cNvGrpSpPr/>
            <p:nvPr/>
          </p:nvGrpSpPr>
          <p:grpSpPr>
            <a:xfrm>
              <a:off x="5393178" y="2604053"/>
              <a:ext cx="449400" cy="358500"/>
              <a:chOff x="6078978" y="3289853"/>
              <a:chExt cx="449400" cy="358500"/>
            </a:xfrm>
          </p:grpSpPr>
          <p:sp>
            <p:nvSpPr>
              <p:cNvPr id="1396" name="Google Shape;1396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50"/>
              <p:cNvSpPr txBox="1"/>
              <p:nvPr/>
            </p:nvSpPr>
            <p:spPr>
              <a:xfrm>
                <a:off x="6078978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sig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98" name="Google Shape;1398;p50"/>
            <p:cNvSpPr/>
            <p:nvPr/>
          </p:nvSpPr>
          <p:spPr>
            <a:xfrm>
              <a:off x="51882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50358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0" name="Google Shape;1400;p50"/>
            <p:cNvCxnSpPr>
              <a:stCxn id="1399" idx="0"/>
              <a:endCxn id="1398" idx="2"/>
            </p:cNvCxnSpPr>
            <p:nvPr/>
          </p:nvCxnSpPr>
          <p:spPr>
            <a:xfrm rot="-5400000">
              <a:off x="51297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01" name="Google Shape;1401;p50"/>
            <p:cNvSpPr/>
            <p:nvPr/>
          </p:nvSpPr>
          <p:spPr>
            <a:xfrm>
              <a:off x="5340608" y="3510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5493008" y="3815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3" name="Google Shape;1403;p50"/>
            <p:cNvCxnSpPr>
              <a:stCxn id="1402" idx="0"/>
              <a:endCxn id="1401" idx="2"/>
            </p:cNvCxnSpPr>
            <p:nvPr/>
          </p:nvCxnSpPr>
          <p:spPr>
            <a:xfrm rot="5400000" flipH="1">
              <a:off x="5434508" y="3671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04" name="Google Shape;1404;p50"/>
            <p:cNvSpPr/>
            <p:nvPr/>
          </p:nvSpPr>
          <p:spPr>
            <a:xfrm>
              <a:off x="54168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52644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6" name="Google Shape;1406;p50"/>
            <p:cNvCxnSpPr>
              <a:stCxn id="1405" idx="0"/>
              <a:endCxn id="1404" idx="2"/>
            </p:cNvCxnSpPr>
            <p:nvPr/>
          </p:nvCxnSpPr>
          <p:spPr>
            <a:xfrm rot="-5400000">
              <a:off x="53583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07" name="Google Shape;1407;p50"/>
            <p:cNvSpPr/>
            <p:nvPr/>
          </p:nvSpPr>
          <p:spPr>
            <a:xfrm>
              <a:off x="5569208" y="3129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5721608" y="3434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09" name="Google Shape;1409;p50"/>
            <p:cNvCxnSpPr>
              <a:stCxn id="1408" idx="0"/>
              <a:endCxn id="1407" idx="2"/>
            </p:cNvCxnSpPr>
            <p:nvPr/>
          </p:nvCxnSpPr>
          <p:spPr>
            <a:xfrm rot="5400000" flipH="1">
              <a:off x="5663108" y="3290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10" name="Google Shape;1410;p50"/>
            <p:cNvSpPr/>
            <p:nvPr/>
          </p:nvSpPr>
          <p:spPr>
            <a:xfrm>
              <a:off x="5493008" y="2748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5493008" y="3053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2" name="Google Shape;1412;p50"/>
            <p:cNvCxnSpPr>
              <a:stCxn id="1411" idx="0"/>
              <a:endCxn id="1410" idx="2"/>
            </p:cNvCxnSpPr>
            <p:nvPr/>
          </p:nvCxnSpPr>
          <p:spPr>
            <a:xfrm rot="-5400000">
              <a:off x="5511008" y="2985713"/>
              <a:ext cx="1347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413" name="Google Shape;1413;p50"/>
            <p:cNvGrpSpPr/>
            <p:nvPr/>
          </p:nvGrpSpPr>
          <p:grpSpPr>
            <a:xfrm>
              <a:off x="5850063" y="2621057"/>
              <a:ext cx="449400" cy="358500"/>
              <a:chOff x="6078663" y="3306857"/>
              <a:chExt cx="449400" cy="358500"/>
            </a:xfrm>
          </p:grpSpPr>
          <p:sp>
            <p:nvSpPr>
              <p:cNvPr id="1414" name="Google Shape;1414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0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w2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16" name="Google Shape;1416;p50"/>
            <p:cNvGrpSpPr/>
            <p:nvPr/>
          </p:nvGrpSpPr>
          <p:grpSpPr>
            <a:xfrm>
              <a:off x="6078663" y="2240057"/>
              <a:ext cx="449400" cy="358500"/>
              <a:chOff x="6078663" y="3306857"/>
              <a:chExt cx="449400" cy="358500"/>
            </a:xfrm>
          </p:grpSpPr>
          <p:sp>
            <p:nvSpPr>
              <p:cNvPr id="1417" name="Google Shape;1417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E6913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0"/>
              <p:cNvSpPr txBox="1"/>
              <p:nvPr/>
            </p:nvSpPr>
            <p:spPr>
              <a:xfrm>
                <a:off x="607866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b2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19" name="Google Shape;1419;p50"/>
            <p:cNvGrpSpPr/>
            <p:nvPr/>
          </p:nvGrpSpPr>
          <p:grpSpPr>
            <a:xfrm>
              <a:off x="5672473" y="2240057"/>
              <a:ext cx="449400" cy="358500"/>
              <a:chOff x="6129673" y="3306857"/>
              <a:chExt cx="449400" cy="358500"/>
            </a:xfrm>
          </p:grpSpPr>
          <p:sp>
            <p:nvSpPr>
              <p:cNvPr id="1420" name="Google Shape;1420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0"/>
              <p:cNvSpPr txBox="1"/>
              <p:nvPr/>
            </p:nvSpPr>
            <p:spPr>
              <a:xfrm>
                <a:off x="6129673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*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22" name="Google Shape;1422;p50"/>
            <p:cNvGrpSpPr/>
            <p:nvPr/>
          </p:nvGrpSpPr>
          <p:grpSpPr>
            <a:xfrm>
              <a:off x="5875883" y="1816548"/>
              <a:ext cx="449400" cy="358500"/>
              <a:chOff x="6104483" y="3264348"/>
              <a:chExt cx="449400" cy="358500"/>
            </a:xfrm>
          </p:grpSpPr>
          <p:sp>
            <p:nvSpPr>
              <p:cNvPr id="1423" name="Google Shape;1423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0"/>
              <p:cNvSpPr txBox="1"/>
              <p:nvPr/>
            </p:nvSpPr>
            <p:spPr>
              <a:xfrm>
                <a:off x="6104483" y="3264348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</a:rPr>
                  <a:t>+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25" name="Google Shape;1425;p50"/>
            <p:cNvGrpSpPr/>
            <p:nvPr/>
          </p:nvGrpSpPr>
          <p:grpSpPr>
            <a:xfrm>
              <a:off x="5824873" y="1461053"/>
              <a:ext cx="449400" cy="358500"/>
              <a:chOff x="6053473" y="3289853"/>
              <a:chExt cx="449400" cy="358500"/>
            </a:xfrm>
          </p:grpSpPr>
          <p:sp>
            <p:nvSpPr>
              <p:cNvPr id="1426" name="Google Shape;1426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0"/>
              <p:cNvSpPr txBox="1"/>
              <p:nvPr/>
            </p:nvSpPr>
            <p:spPr>
              <a:xfrm>
                <a:off x="6053473" y="3289853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sfm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28" name="Google Shape;1428;p50"/>
            <p:cNvSpPr/>
            <p:nvPr/>
          </p:nvSpPr>
          <p:spPr>
            <a:xfrm>
              <a:off x="56454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54930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0" name="Google Shape;1430;p50"/>
            <p:cNvCxnSpPr>
              <a:stCxn id="1429" idx="0"/>
              <a:endCxn id="1428" idx="2"/>
            </p:cNvCxnSpPr>
            <p:nvPr/>
          </p:nvCxnSpPr>
          <p:spPr>
            <a:xfrm rot="-5400000">
              <a:off x="55869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31" name="Google Shape;1431;p50"/>
            <p:cNvSpPr/>
            <p:nvPr/>
          </p:nvSpPr>
          <p:spPr>
            <a:xfrm>
              <a:off x="5797808" y="2367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5950208" y="2672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3" name="Google Shape;1433;p50"/>
            <p:cNvCxnSpPr>
              <a:stCxn id="1432" idx="0"/>
              <a:endCxn id="1431" idx="2"/>
            </p:cNvCxnSpPr>
            <p:nvPr/>
          </p:nvCxnSpPr>
          <p:spPr>
            <a:xfrm rot="5400000" flipH="1">
              <a:off x="5891708" y="2528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34" name="Google Shape;1434;p50"/>
            <p:cNvSpPr/>
            <p:nvPr/>
          </p:nvSpPr>
          <p:spPr>
            <a:xfrm>
              <a:off x="58740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57216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6" name="Google Shape;1436;p50"/>
            <p:cNvCxnSpPr>
              <a:stCxn id="1435" idx="0"/>
              <a:endCxn id="1434" idx="2"/>
            </p:cNvCxnSpPr>
            <p:nvPr/>
          </p:nvCxnSpPr>
          <p:spPr>
            <a:xfrm rot="-5400000">
              <a:off x="58155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37" name="Google Shape;1437;p50"/>
            <p:cNvSpPr/>
            <p:nvPr/>
          </p:nvSpPr>
          <p:spPr>
            <a:xfrm>
              <a:off x="6026408" y="1986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6178808" y="2291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9" name="Google Shape;1439;p50"/>
            <p:cNvCxnSpPr>
              <a:stCxn id="1438" idx="0"/>
              <a:endCxn id="1437" idx="2"/>
            </p:cNvCxnSpPr>
            <p:nvPr/>
          </p:nvCxnSpPr>
          <p:spPr>
            <a:xfrm rot="5400000" flipH="1">
              <a:off x="6120308" y="2147813"/>
              <a:ext cx="1347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40" name="Google Shape;1440;p50"/>
            <p:cNvSpPr/>
            <p:nvPr/>
          </p:nvSpPr>
          <p:spPr>
            <a:xfrm>
              <a:off x="5950208" y="16055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5950208" y="19103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2" name="Google Shape;1442;p50"/>
            <p:cNvCxnSpPr>
              <a:stCxn id="1441" idx="0"/>
              <a:endCxn id="1440" idx="2"/>
            </p:cNvCxnSpPr>
            <p:nvPr/>
          </p:nvCxnSpPr>
          <p:spPr>
            <a:xfrm rot="-5400000">
              <a:off x="5968208" y="1842713"/>
              <a:ext cx="1347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443" name="Google Shape;1443;p50"/>
            <p:cNvGrpSpPr/>
            <p:nvPr/>
          </p:nvGrpSpPr>
          <p:grpSpPr>
            <a:xfrm>
              <a:off x="6299076" y="1240955"/>
              <a:ext cx="449400" cy="358500"/>
              <a:chOff x="6070476" y="3298355"/>
              <a:chExt cx="449400" cy="358500"/>
            </a:xfrm>
          </p:grpSpPr>
          <p:sp>
            <p:nvSpPr>
              <p:cNvPr id="1444" name="Google Shape;1444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0"/>
              <p:cNvSpPr txBox="1"/>
              <p:nvPr/>
            </p:nvSpPr>
            <p:spPr>
              <a:xfrm>
                <a:off x="6070476" y="3298355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cel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46" name="Google Shape;1446;p50"/>
            <p:cNvSpPr/>
            <p:nvPr/>
          </p:nvSpPr>
          <p:spPr>
            <a:xfrm rot="5400000">
              <a:off x="6369308" y="12626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 rot="5400000">
              <a:off x="5988308" y="11102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8" name="Google Shape;1448;p50"/>
            <p:cNvCxnSpPr>
              <a:stCxn id="1447" idx="0"/>
              <a:endCxn id="1446" idx="2"/>
            </p:cNvCxnSpPr>
            <p:nvPr/>
          </p:nvCxnSpPr>
          <p:spPr>
            <a:xfrm>
              <a:off x="6158408" y="1195313"/>
              <a:ext cx="2109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49" name="Google Shape;1449;p50"/>
            <p:cNvSpPr/>
            <p:nvPr/>
          </p:nvSpPr>
          <p:spPr>
            <a:xfrm rot="5400000">
              <a:off x="6369308" y="14150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 rot="5400000">
              <a:off x="5988308" y="15674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1" name="Google Shape;1451;p50"/>
            <p:cNvCxnSpPr>
              <a:stCxn id="1450" idx="0"/>
              <a:endCxn id="1449" idx="2"/>
            </p:cNvCxnSpPr>
            <p:nvPr/>
          </p:nvCxnSpPr>
          <p:spPr>
            <a:xfrm rot="10800000" flipH="1">
              <a:off x="6158408" y="1500113"/>
              <a:ext cx="210900" cy="152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52" name="Google Shape;1452;p50"/>
            <p:cNvSpPr/>
            <p:nvPr/>
          </p:nvSpPr>
          <p:spPr>
            <a:xfrm rot="5400000">
              <a:off x="6445508" y="13388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3" name="Google Shape;1453;p50"/>
            <p:cNvCxnSpPr>
              <a:stCxn id="1452" idx="0"/>
              <a:endCxn id="1454" idx="2"/>
            </p:cNvCxnSpPr>
            <p:nvPr/>
          </p:nvCxnSpPr>
          <p:spPr>
            <a:xfrm>
              <a:off x="6615608" y="1423913"/>
              <a:ext cx="2109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454" name="Google Shape;1454;p50"/>
            <p:cNvSpPr/>
            <p:nvPr/>
          </p:nvSpPr>
          <p:spPr>
            <a:xfrm rot="5400000">
              <a:off x="6826508" y="13388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5" name="Google Shape;1455;p50"/>
            <p:cNvGrpSpPr/>
            <p:nvPr/>
          </p:nvGrpSpPr>
          <p:grpSpPr>
            <a:xfrm>
              <a:off x="6756276" y="1240955"/>
              <a:ext cx="449400" cy="358500"/>
              <a:chOff x="6070476" y="3298355"/>
              <a:chExt cx="449400" cy="358500"/>
            </a:xfrm>
          </p:grpSpPr>
          <p:sp>
            <p:nvSpPr>
              <p:cNvPr id="1456" name="Google Shape;1456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666666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0"/>
              <p:cNvSpPr txBox="1"/>
              <p:nvPr/>
            </p:nvSpPr>
            <p:spPr>
              <a:xfrm>
                <a:off x="6070476" y="3298355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r m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58" name="Google Shape;1458;p50"/>
            <p:cNvSpPr/>
            <p:nvPr/>
          </p:nvSpPr>
          <p:spPr>
            <a:xfrm rot="5400000">
              <a:off x="6521708" y="16436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 rot="5400000">
              <a:off x="6521708" y="17960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0" name="Google Shape;1460;p50"/>
            <p:cNvGrpSpPr/>
            <p:nvPr/>
          </p:nvGrpSpPr>
          <p:grpSpPr>
            <a:xfrm>
              <a:off x="7204975" y="1249457"/>
              <a:ext cx="449400" cy="358500"/>
              <a:chOff x="6061975" y="3306857"/>
              <a:chExt cx="449400" cy="358500"/>
            </a:xfrm>
          </p:grpSpPr>
          <p:sp>
            <p:nvSpPr>
              <p:cNvPr id="1461" name="Google Shape;1461;p50"/>
              <p:cNvSpPr/>
              <p:nvPr/>
            </p:nvSpPr>
            <p:spPr>
              <a:xfrm>
                <a:off x="6136061" y="3357239"/>
                <a:ext cx="257700" cy="257700"/>
              </a:xfrm>
              <a:prstGeom prst="ellipse">
                <a:avLst/>
              </a:prstGeom>
              <a:solidFill>
                <a:srgbClr val="3C78D8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0"/>
              <p:cNvSpPr txBox="1"/>
              <p:nvPr/>
            </p:nvSpPr>
            <p:spPr>
              <a:xfrm>
                <a:off x="6061975" y="3306857"/>
                <a:ext cx="4494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</a:rPr>
                  <a:t>GD</a:t>
                </a:r>
                <a:endParaRPr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63" name="Google Shape;1463;p50"/>
            <p:cNvSpPr/>
            <p:nvPr/>
          </p:nvSpPr>
          <p:spPr>
            <a:xfrm rot="5400000">
              <a:off x="7283708" y="13388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 rot="5400000">
              <a:off x="6902708" y="1338863"/>
              <a:ext cx="170100" cy="1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65" name="Google Shape;1465;p50"/>
            <p:cNvCxnSpPr>
              <a:stCxn id="1464" idx="0"/>
              <a:endCxn id="1463" idx="2"/>
            </p:cNvCxnSpPr>
            <p:nvPr/>
          </p:nvCxnSpPr>
          <p:spPr>
            <a:xfrm>
              <a:off x="7072808" y="1423913"/>
              <a:ext cx="210900" cy="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466" name="Google Shape;1466;p50"/>
          <p:cNvSpPr/>
          <p:nvPr/>
        </p:nvSpPr>
        <p:spPr>
          <a:xfrm>
            <a:off x="6059861" y="3433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50"/>
          <p:cNvSpPr txBox="1"/>
          <p:nvPr/>
        </p:nvSpPr>
        <p:spPr>
          <a:xfrm>
            <a:off x="5968456" y="3366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68" name="Google Shape;1468;p50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50"/>
          <p:cNvSpPr/>
          <p:nvPr/>
        </p:nvSpPr>
        <p:spPr>
          <a:xfrm rot="-5400000">
            <a:off x="60645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0" name="Google Shape;1470;p50"/>
          <p:cNvCxnSpPr>
            <a:stCxn id="1469" idx="0"/>
            <a:endCxn id="1468" idx="2"/>
          </p:cNvCxnSpPr>
          <p:nvPr/>
        </p:nvCxnSpPr>
        <p:spPr>
          <a:xfrm flipH="1">
            <a:off x="5929808" y="3557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1" name="Google Shape;1471;p50"/>
          <p:cNvSpPr/>
          <p:nvPr/>
        </p:nvSpPr>
        <p:spPr>
          <a:xfrm>
            <a:off x="5831261" y="3814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50"/>
          <p:cNvSpPr txBox="1"/>
          <p:nvPr/>
        </p:nvSpPr>
        <p:spPr>
          <a:xfrm>
            <a:off x="5739856" y="3747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73" name="Google Shape;1473;p50"/>
          <p:cNvSpPr/>
          <p:nvPr/>
        </p:nvSpPr>
        <p:spPr>
          <a:xfrm rot="-5400000">
            <a:off x="55311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50"/>
          <p:cNvSpPr/>
          <p:nvPr/>
        </p:nvSpPr>
        <p:spPr>
          <a:xfrm rot="-5400000">
            <a:off x="58359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50"/>
          <p:cNvSpPr/>
          <p:nvPr/>
        </p:nvSpPr>
        <p:spPr>
          <a:xfrm>
            <a:off x="6517061" y="2290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50"/>
          <p:cNvSpPr txBox="1"/>
          <p:nvPr/>
        </p:nvSpPr>
        <p:spPr>
          <a:xfrm>
            <a:off x="6425656" y="2223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77" name="Google Shape;1477;p50"/>
          <p:cNvSpPr/>
          <p:nvPr/>
        </p:nvSpPr>
        <p:spPr>
          <a:xfrm rot="-5400000">
            <a:off x="62169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50"/>
          <p:cNvSpPr/>
          <p:nvPr/>
        </p:nvSpPr>
        <p:spPr>
          <a:xfrm rot="-5400000">
            <a:off x="65217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9" name="Google Shape;1479;p50"/>
          <p:cNvCxnSpPr>
            <a:stCxn id="1478" idx="0"/>
            <a:endCxn id="1477" idx="2"/>
          </p:cNvCxnSpPr>
          <p:nvPr/>
        </p:nvCxnSpPr>
        <p:spPr>
          <a:xfrm flipH="1">
            <a:off x="6387008" y="2414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0" name="Google Shape;1480;p50"/>
          <p:cNvSpPr/>
          <p:nvPr/>
        </p:nvSpPr>
        <p:spPr>
          <a:xfrm>
            <a:off x="6288461" y="2671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50"/>
          <p:cNvSpPr txBox="1"/>
          <p:nvPr/>
        </p:nvSpPr>
        <p:spPr>
          <a:xfrm>
            <a:off x="6197056" y="2604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482" name="Google Shape;1482;p50"/>
          <p:cNvSpPr/>
          <p:nvPr/>
        </p:nvSpPr>
        <p:spPr>
          <a:xfrm rot="-5400000">
            <a:off x="59883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50"/>
          <p:cNvSpPr/>
          <p:nvPr/>
        </p:nvSpPr>
        <p:spPr>
          <a:xfrm rot="-5400000">
            <a:off x="62931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4" name="Google Shape;1484;p50"/>
          <p:cNvCxnSpPr>
            <a:stCxn id="1483" idx="0"/>
            <a:endCxn id="1482" idx="2"/>
          </p:cNvCxnSpPr>
          <p:nvPr/>
        </p:nvCxnSpPr>
        <p:spPr>
          <a:xfrm flipH="1">
            <a:off x="6158408" y="2795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85" name="Google Shape;1485;p50"/>
          <p:cNvCxnSpPr/>
          <p:nvPr/>
        </p:nvCxnSpPr>
        <p:spPr>
          <a:xfrm flipH="1">
            <a:off x="5701208" y="3938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51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tensorflow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tf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First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b1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x, W1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b1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 = tf.nn.sigmoid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Second layer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b2 = tf.Variable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tf.truncated_normal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 = tf.matmul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+ b2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Define loss and optimizer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 = tf.reduce_mean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tf.nn.softmax_cross_entropy_with_logits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labels=y_truth, logits=y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 = tf.train.GradientDescentOptimizer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.minimize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91" name="Google Shape;1491;p5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Optimizer</a:t>
            </a:r>
            <a:endParaRPr/>
          </a:p>
        </p:txBody>
      </p:sp>
      <p:sp>
        <p:nvSpPr>
          <p:cNvPr id="1492" name="Google Shape;1492;p51"/>
          <p:cNvSpPr/>
          <p:nvPr/>
        </p:nvSpPr>
        <p:spPr>
          <a:xfrm>
            <a:off x="1686478" y="4357250"/>
            <a:ext cx="6262500" cy="258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3" name="Google Shape;1493;p51"/>
          <p:cNvGrpSpPr/>
          <p:nvPr/>
        </p:nvGrpSpPr>
        <p:grpSpPr>
          <a:xfrm>
            <a:off x="4986682" y="3730047"/>
            <a:ext cx="340200" cy="358500"/>
            <a:chOff x="6129682" y="3272847"/>
            <a:chExt cx="340200" cy="358500"/>
          </a:xfrm>
        </p:grpSpPr>
        <p:sp>
          <p:nvSpPr>
            <p:cNvPr id="1494" name="Google Shape;1494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1"/>
            <p:cNvSpPr txBox="1"/>
            <p:nvPr/>
          </p:nvSpPr>
          <p:spPr>
            <a:xfrm>
              <a:off x="6129682" y="3272847"/>
              <a:ext cx="3402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x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96" name="Google Shape;1496;p51"/>
          <p:cNvGrpSpPr/>
          <p:nvPr/>
        </p:nvGrpSpPr>
        <p:grpSpPr>
          <a:xfrm>
            <a:off x="5841561" y="1003853"/>
            <a:ext cx="449400" cy="358500"/>
            <a:chOff x="6070161" y="3289853"/>
            <a:chExt cx="449400" cy="358500"/>
          </a:xfrm>
        </p:grpSpPr>
        <p:sp>
          <p:nvSpPr>
            <p:cNvPr id="1497" name="Google Shape;1497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1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499" name="Google Shape;1499;p51"/>
          <p:cNvGrpSpPr/>
          <p:nvPr/>
        </p:nvGrpSpPr>
        <p:grpSpPr>
          <a:xfrm>
            <a:off x="5392863" y="3764057"/>
            <a:ext cx="449400" cy="358500"/>
            <a:chOff x="6078663" y="3306857"/>
            <a:chExt cx="449400" cy="358500"/>
          </a:xfrm>
        </p:grpSpPr>
        <p:sp>
          <p:nvSpPr>
            <p:cNvPr id="1500" name="Google Shape;1500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1"/>
            <p:cNvSpPr txBox="1"/>
            <p:nvPr/>
          </p:nvSpPr>
          <p:spPr>
            <a:xfrm>
              <a:off x="607866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w1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02" name="Google Shape;1502;p51"/>
          <p:cNvGrpSpPr/>
          <p:nvPr/>
        </p:nvGrpSpPr>
        <p:grpSpPr>
          <a:xfrm>
            <a:off x="5621463" y="3383057"/>
            <a:ext cx="449400" cy="358500"/>
            <a:chOff x="6078663" y="3306857"/>
            <a:chExt cx="449400" cy="358500"/>
          </a:xfrm>
        </p:grpSpPr>
        <p:sp>
          <p:nvSpPr>
            <p:cNvPr id="1503" name="Google Shape;1503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1"/>
            <p:cNvSpPr txBox="1"/>
            <p:nvPr/>
          </p:nvSpPr>
          <p:spPr>
            <a:xfrm>
              <a:off x="607866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b1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05" name="Google Shape;1505;p51"/>
          <p:cNvGrpSpPr/>
          <p:nvPr/>
        </p:nvGrpSpPr>
        <p:grpSpPr>
          <a:xfrm>
            <a:off x="5215273" y="3383057"/>
            <a:ext cx="449400" cy="358500"/>
            <a:chOff x="6129673" y="3306857"/>
            <a:chExt cx="449400" cy="358500"/>
          </a:xfrm>
        </p:grpSpPr>
        <p:sp>
          <p:nvSpPr>
            <p:cNvPr id="1506" name="Google Shape;1506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1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508" name="Google Shape;1508;p51"/>
          <p:cNvGrpSpPr/>
          <p:nvPr/>
        </p:nvGrpSpPr>
        <p:grpSpPr>
          <a:xfrm>
            <a:off x="5418683" y="2959548"/>
            <a:ext cx="449400" cy="358500"/>
            <a:chOff x="6104483" y="3264348"/>
            <a:chExt cx="449400" cy="358500"/>
          </a:xfrm>
        </p:grpSpPr>
        <p:sp>
          <p:nvSpPr>
            <p:cNvPr id="1509" name="Google Shape;1509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1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511" name="Google Shape;1511;p51"/>
          <p:cNvGrpSpPr/>
          <p:nvPr/>
        </p:nvGrpSpPr>
        <p:grpSpPr>
          <a:xfrm>
            <a:off x="5393178" y="2604053"/>
            <a:ext cx="449400" cy="358500"/>
            <a:chOff x="6078978" y="3289853"/>
            <a:chExt cx="449400" cy="358500"/>
          </a:xfrm>
        </p:grpSpPr>
        <p:sp>
          <p:nvSpPr>
            <p:cNvPr id="1512" name="Google Shape;1512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1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514" name="Google Shape;1514;p51"/>
          <p:cNvSpPr/>
          <p:nvPr/>
        </p:nvSpPr>
        <p:spPr>
          <a:xfrm>
            <a:off x="5188208" y="3510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51"/>
          <p:cNvSpPr/>
          <p:nvPr/>
        </p:nvSpPr>
        <p:spPr>
          <a:xfrm>
            <a:off x="5035808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6" name="Google Shape;1516;p51"/>
          <p:cNvCxnSpPr>
            <a:stCxn id="1515" idx="0"/>
            <a:endCxn id="1514" idx="2"/>
          </p:cNvCxnSpPr>
          <p:nvPr/>
        </p:nvCxnSpPr>
        <p:spPr>
          <a:xfrm rot="-5400000">
            <a:off x="5129708" y="36718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17" name="Google Shape;1517;p51"/>
          <p:cNvSpPr/>
          <p:nvPr/>
        </p:nvSpPr>
        <p:spPr>
          <a:xfrm>
            <a:off x="5340608" y="3510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51"/>
          <p:cNvSpPr/>
          <p:nvPr/>
        </p:nvSpPr>
        <p:spPr>
          <a:xfrm>
            <a:off x="5493008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9" name="Google Shape;1519;p51"/>
          <p:cNvCxnSpPr>
            <a:stCxn id="1518" idx="0"/>
            <a:endCxn id="1517" idx="2"/>
          </p:cNvCxnSpPr>
          <p:nvPr/>
        </p:nvCxnSpPr>
        <p:spPr>
          <a:xfrm rot="5400000" flipH="1">
            <a:off x="5434508" y="36718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20" name="Google Shape;1520;p51"/>
          <p:cNvSpPr/>
          <p:nvPr/>
        </p:nvSpPr>
        <p:spPr>
          <a:xfrm>
            <a:off x="5416808" y="3129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51"/>
          <p:cNvSpPr/>
          <p:nvPr/>
        </p:nvSpPr>
        <p:spPr>
          <a:xfrm>
            <a:off x="52644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2" name="Google Shape;1522;p51"/>
          <p:cNvCxnSpPr>
            <a:stCxn id="1521" idx="0"/>
            <a:endCxn id="1520" idx="2"/>
          </p:cNvCxnSpPr>
          <p:nvPr/>
        </p:nvCxnSpPr>
        <p:spPr>
          <a:xfrm rot="-5400000">
            <a:off x="5358308" y="32908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23" name="Google Shape;1523;p51"/>
          <p:cNvSpPr/>
          <p:nvPr/>
        </p:nvSpPr>
        <p:spPr>
          <a:xfrm>
            <a:off x="5569208" y="3129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51"/>
          <p:cNvSpPr/>
          <p:nvPr/>
        </p:nvSpPr>
        <p:spPr>
          <a:xfrm>
            <a:off x="57216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5" name="Google Shape;1525;p51"/>
          <p:cNvCxnSpPr>
            <a:stCxn id="1524" idx="0"/>
            <a:endCxn id="1523" idx="2"/>
          </p:cNvCxnSpPr>
          <p:nvPr/>
        </p:nvCxnSpPr>
        <p:spPr>
          <a:xfrm rot="5400000" flipH="1">
            <a:off x="5663108" y="32908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26" name="Google Shape;1526;p51"/>
          <p:cNvSpPr/>
          <p:nvPr/>
        </p:nvSpPr>
        <p:spPr>
          <a:xfrm>
            <a:off x="5493008" y="2748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51"/>
          <p:cNvSpPr/>
          <p:nvPr/>
        </p:nvSpPr>
        <p:spPr>
          <a:xfrm>
            <a:off x="5493008" y="3053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28" name="Google Shape;1528;p51"/>
          <p:cNvCxnSpPr>
            <a:stCxn id="1527" idx="0"/>
            <a:endCxn id="1526" idx="2"/>
          </p:cNvCxnSpPr>
          <p:nvPr/>
        </p:nvCxnSpPr>
        <p:spPr>
          <a:xfrm rot="-5400000">
            <a:off x="5511008" y="2985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1529" name="Google Shape;1529;p51"/>
          <p:cNvGrpSpPr/>
          <p:nvPr/>
        </p:nvGrpSpPr>
        <p:grpSpPr>
          <a:xfrm>
            <a:off x="5850063" y="2621057"/>
            <a:ext cx="449400" cy="358500"/>
            <a:chOff x="6078663" y="3306857"/>
            <a:chExt cx="449400" cy="358500"/>
          </a:xfrm>
        </p:grpSpPr>
        <p:sp>
          <p:nvSpPr>
            <p:cNvPr id="1530" name="Google Shape;1530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1"/>
            <p:cNvSpPr txBox="1"/>
            <p:nvPr/>
          </p:nvSpPr>
          <p:spPr>
            <a:xfrm>
              <a:off x="607866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w2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32" name="Google Shape;1532;p51"/>
          <p:cNvGrpSpPr/>
          <p:nvPr/>
        </p:nvGrpSpPr>
        <p:grpSpPr>
          <a:xfrm>
            <a:off x="6078663" y="2240057"/>
            <a:ext cx="449400" cy="358500"/>
            <a:chOff x="6078663" y="3306857"/>
            <a:chExt cx="449400" cy="358500"/>
          </a:xfrm>
        </p:grpSpPr>
        <p:sp>
          <p:nvSpPr>
            <p:cNvPr id="1533" name="Google Shape;1533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1"/>
            <p:cNvSpPr txBox="1"/>
            <p:nvPr/>
          </p:nvSpPr>
          <p:spPr>
            <a:xfrm>
              <a:off x="607866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b2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35" name="Google Shape;1535;p51"/>
          <p:cNvGrpSpPr/>
          <p:nvPr/>
        </p:nvGrpSpPr>
        <p:grpSpPr>
          <a:xfrm>
            <a:off x="5672473" y="2240057"/>
            <a:ext cx="449400" cy="358500"/>
            <a:chOff x="6129673" y="3306857"/>
            <a:chExt cx="449400" cy="358500"/>
          </a:xfrm>
        </p:grpSpPr>
        <p:sp>
          <p:nvSpPr>
            <p:cNvPr id="1536" name="Google Shape;1536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1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538" name="Google Shape;1538;p51"/>
          <p:cNvGrpSpPr/>
          <p:nvPr/>
        </p:nvGrpSpPr>
        <p:grpSpPr>
          <a:xfrm>
            <a:off x="5875883" y="1816548"/>
            <a:ext cx="449400" cy="358500"/>
            <a:chOff x="6104483" y="3264348"/>
            <a:chExt cx="449400" cy="358500"/>
          </a:xfrm>
        </p:grpSpPr>
        <p:sp>
          <p:nvSpPr>
            <p:cNvPr id="1539" name="Google Shape;1539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1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541" name="Google Shape;1541;p51"/>
          <p:cNvGrpSpPr/>
          <p:nvPr/>
        </p:nvGrpSpPr>
        <p:grpSpPr>
          <a:xfrm>
            <a:off x="5824873" y="1461053"/>
            <a:ext cx="449400" cy="358500"/>
            <a:chOff x="6053473" y="3289853"/>
            <a:chExt cx="449400" cy="358500"/>
          </a:xfrm>
        </p:grpSpPr>
        <p:sp>
          <p:nvSpPr>
            <p:cNvPr id="1542" name="Google Shape;1542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1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544" name="Google Shape;1544;p51"/>
          <p:cNvSpPr/>
          <p:nvPr/>
        </p:nvSpPr>
        <p:spPr>
          <a:xfrm>
            <a:off x="5645408" y="2367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51"/>
          <p:cNvSpPr/>
          <p:nvPr/>
        </p:nvSpPr>
        <p:spPr>
          <a:xfrm>
            <a:off x="5493008" y="2672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6" name="Google Shape;1546;p51"/>
          <p:cNvCxnSpPr>
            <a:stCxn id="1545" idx="0"/>
            <a:endCxn id="1544" idx="2"/>
          </p:cNvCxnSpPr>
          <p:nvPr/>
        </p:nvCxnSpPr>
        <p:spPr>
          <a:xfrm rot="-5400000">
            <a:off x="5586908" y="25288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47" name="Google Shape;1547;p51"/>
          <p:cNvSpPr/>
          <p:nvPr/>
        </p:nvSpPr>
        <p:spPr>
          <a:xfrm>
            <a:off x="5797808" y="2367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51"/>
          <p:cNvSpPr/>
          <p:nvPr/>
        </p:nvSpPr>
        <p:spPr>
          <a:xfrm>
            <a:off x="5950208" y="2672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9" name="Google Shape;1549;p51"/>
          <p:cNvCxnSpPr>
            <a:stCxn id="1548" idx="0"/>
            <a:endCxn id="1547" idx="2"/>
          </p:cNvCxnSpPr>
          <p:nvPr/>
        </p:nvCxnSpPr>
        <p:spPr>
          <a:xfrm rot="5400000" flipH="1">
            <a:off x="5891708" y="25288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50" name="Google Shape;1550;p51"/>
          <p:cNvSpPr/>
          <p:nvPr/>
        </p:nvSpPr>
        <p:spPr>
          <a:xfrm>
            <a:off x="5874008" y="1986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51"/>
          <p:cNvSpPr/>
          <p:nvPr/>
        </p:nvSpPr>
        <p:spPr>
          <a:xfrm>
            <a:off x="5721608" y="2291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2" name="Google Shape;1552;p51"/>
          <p:cNvCxnSpPr>
            <a:stCxn id="1551" idx="0"/>
            <a:endCxn id="1550" idx="2"/>
          </p:cNvCxnSpPr>
          <p:nvPr/>
        </p:nvCxnSpPr>
        <p:spPr>
          <a:xfrm rot="-5400000">
            <a:off x="5815508" y="21478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53" name="Google Shape;1553;p51"/>
          <p:cNvSpPr/>
          <p:nvPr/>
        </p:nvSpPr>
        <p:spPr>
          <a:xfrm>
            <a:off x="6026408" y="1986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51"/>
          <p:cNvSpPr/>
          <p:nvPr/>
        </p:nvSpPr>
        <p:spPr>
          <a:xfrm>
            <a:off x="6178808" y="2291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5" name="Google Shape;1555;p51"/>
          <p:cNvCxnSpPr>
            <a:stCxn id="1554" idx="0"/>
            <a:endCxn id="1553" idx="2"/>
          </p:cNvCxnSpPr>
          <p:nvPr/>
        </p:nvCxnSpPr>
        <p:spPr>
          <a:xfrm rot="5400000" flipH="1">
            <a:off x="6120308" y="21478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56" name="Google Shape;1556;p51"/>
          <p:cNvSpPr/>
          <p:nvPr/>
        </p:nvSpPr>
        <p:spPr>
          <a:xfrm>
            <a:off x="5950208" y="1605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51"/>
          <p:cNvSpPr/>
          <p:nvPr/>
        </p:nvSpPr>
        <p:spPr>
          <a:xfrm>
            <a:off x="5950208" y="1910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8" name="Google Shape;1558;p51"/>
          <p:cNvCxnSpPr>
            <a:stCxn id="1557" idx="0"/>
            <a:endCxn id="1556" idx="2"/>
          </p:cNvCxnSpPr>
          <p:nvPr/>
        </p:nvCxnSpPr>
        <p:spPr>
          <a:xfrm rot="-5400000">
            <a:off x="5968208" y="1842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1559" name="Google Shape;1559;p51"/>
          <p:cNvGrpSpPr/>
          <p:nvPr/>
        </p:nvGrpSpPr>
        <p:grpSpPr>
          <a:xfrm>
            <a:off x="6299076" y="1240955"/>
            <a:ext cx="449400" cy="358500"/>
            <a:chOff x="6070476" y="3298355"/>
            <a:chExt cx="449400" cy="358500"/>
          </a:xfrm>
        </p:grpSpPr>
        <p:sp>
          <p:nvSpPr>
            <p:cNvPr id="1560" name="Google Shape;1560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1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562" name="Google Shape;1562;p51"/>
          <p:cNvSpPr/>
          <p:nvPr/>
        </p:nvSpPr>
        <p:spPr>
          <a:xfrm rot="5400000">
            <a:off x="6369308" y="12626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51"/>
          <p:cNvSpPr/>
          <p:nvPr/>
        </p:nvSpPr>
        <p:spPr>
          <a:xfrm rot="5400000">
            <a:off x="5988308" y="1110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4" name="Google Shape;1564;p51"/>
          <p:cNvCxnSpPr>
            <a:stCxn id="1563" idx="0"/>
            <a:endCxn id="1562" idx="2"/>
          </p:cNvCxnSpPr>
          <p:nvPr/>
        </p:nvCxnSpPr>
        <p:spPr>
          <a:xfrm>
            <a:off x="6158408" y="11953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65" name="Google Shape;1565;p51"/>
          <p:cNvSpPr/>
          <p:nvPr/>
        </p:nvSpPr>
        <p:spPr>
          <a:xfrm rot="5400000">
            <a:off x="6369308" y="1415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51"/>
          <p:cNvSpPr/>
          <p:nvPr/>
        </p:nvSpPr>
        <p:spPr>
          <a:xfrm rot="5400000">
            <a:off x="5988308" y="1567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7" name="Google Shape;1567;p51"/>
          <p:cNvCxnSpPr>
            <a:stCxn id="1566" idx="0"/>
            <a:endCxn id="1565" idx="2"/>
          </p:cNvCxnSpPr>
          <p:nvPr/>
        </p:nvCxnSpPr>
        <p:spPr>
          <a:xfrm rot="10800000" flipH="1">
            <a:off x="6158408" y="15001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68" name="Google Shape;1568;p51"/>
          <p:cNvSpPr/>
          <p:nvPr/>
        </p:nvSpPr>
        <p:spPr>
          <a:xfrm rot="5400000">
            <a:off x="6445508" y="1338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9" name="Google Shape;1569;p51"/>
          <p:cNvCxnSpPr>
            <a:stCxn id="1568" idx="0"/>
            <a:endCxn id="1570" idx="2"/>
          </p:cNvCxnSpPr>
          <p:nvPr/>
        </p:nvCxnSpPr>
        <p:spPr>
          <a:xfrm>
            <a:off x="6615608" y="1423913"/>
            <a:ext cx="21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71" name="Google Shape;1571;p51"/>
          <p:cNvSpPr/>
          <p:nvPr/>
        </p:nvSpPr>
        <p:spPr>
          <a:xfrm rot="5400000">
            <a:off x="6826508" y="1338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2" name="Google Shape;1572;p51"/>
          <p:cNvGrpSpPr/>
          <p:nvPr/>
        </p:nvGrpSpPr>
        <p:grpSpPr>
          <a:xfrm>
            <a:off x="6756276" y="1240955"/>
            <a:ext cx="449400" cy="358500"/>
            <a:chOff x="6070476" y="3298355"/>
            <a:chExt cx="449400" cy="358500"/>
          </a:xfrm>
        </p:grpSpPr>
        <p:sp>
          <p:nvSpPr>
            <p:cNvPr id="1573" name="Google Shape;1573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1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575" name="Google Shape;1575;p51"/>
          <p:cNvGrpSpPr/>
          <p:nvPr/>
        </p:nvGrpSpPr>
        <p:grpSpPr>
          <a:xfrm>
            <a:off x="7204975" y="1249457"/>
            <a:ext cx="449400" cy="358500"/>
            <a:chOff x="6061975" y="3306857"/>
            <a:chExt cx="449400" cy="358500"/>
          </a:xfrm>
        </p:grpSpPr>
        <p:sp>
          <p:nvSpPr>
            <p:cNvPr id="1576" name="Google Shape;1576;p5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1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578" name="Google Shape;1578;p51"/>
          <p:cNvSpPr/>
          <p:nvPr/>
        </p:nvSpPr>
        <p:spPr>
          <a:xfrm rot="5400000">
            <a:off x="7283708" y="1338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51"/>
          <p:cNvSpPr/>
          <p:nvPr/>
        </p:nvSpPr>
        <p:spPr>
          <a:xfrm rot="5400000">
            <a:off x="6902708" y="1338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0" name="Google Shape;1580;p51"/>
          <p:cNvCxnSpPr>
            <a:stCxn id="1579" idx="0"/>
            <a:endCxn id="1578" idx="2"/>
          </p:cNvCxnSpPr>
          <p:nvPr/>
        </p:nvCxnSpPr>
        <p:spPr>
          <a:xfrm>
            <a:off x="7072808" y="1423913"/>
            <a:ext cx="21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581" name="Google Shape;1581;p51"/>
          <p:cNvSpPr/>
          <p:nvPr/>
        </p:nvSpPr>
        <p:spPr>
          <a:xfrm>
            <a:off x="6059861" y="3433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51"/>
          <p:cNvSpPr txBox="1"/>
          <p:nvPr/>
        </p:nvSpPr>
        <p:spPr>
          <a:xfrm>
            <a:off x="5968456" y="3366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83" name="Google Shape;1583;p51"/>
          <p:cNvSpPr/>
          <p:nvPr/>
        </p:nvSpPr>
        <p:spPr>
          <a:xfrm rot="-5400000">
            <a:off x="57597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51"/>
          <p:cNvSpPr/>
          <p:nvPr/>
        </p:nvSpPr>
        <p:spPr>
          <a:xfrm rot="-5400000">
            <a:off x="6064508" y="3472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5" name="Google Shape;1585;p51"/>
          <p:cNvCxnSpPr>
            <a:stCxn id="1584" idx="0"/>
            <a:endCxn id="1583" idx="2"/>
          </p:cNvCxnSpPr>
          <p:nvPr/>
        </p:nvCxnSpPr>
        <p:spPr>
          <a:xfrm flipH="1">
            <a:off x="5929808" y="3557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86" name="Google Shape;1586;p51"/>
          <p:cNvSpPr/>
          <p:nvPr/>
        </p:nvSpPr>
        <p:spPr>
          <a:xfrm>
            <a:off x="5831261" y="3814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51"/>
          <p:cNvSpPr txBox="1"/>
          <p:nvPr/>
        </p:nvSpPr>
        <p:spPr>
          <a:xfrm>
            <a:off x="5739856" y="3747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88" name="Google Shape;1588;p51"/>
          <p:cNvSpPr/>
          <p:nvPr/>
        </p:nvSpPr>
        <p:spPr>
          <a:xfrm rot="-5400000">
            <a:off x="55311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51"/>
          <p:cNvSpPr/>
          <p:nvPr/>
        </p:nvSpPr>
        <p:spPr>
          <a:xfrm rot="-5400000">
            <a:off x="5835908" y="3853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51"/>
          <p:cNvSpPr/>
          <p:nvPr/>
        </p:nvSpPr>
        <p:spPr>
          <a:xfrm>
            <a:off x="6517061" y="2290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51"/>
          <p:cNvSpPr txBox="1"/>
          <p:nvPr/>
        </p:nvSpPr>
        <p:spPr>
          <a:xfrm>
            <a:off x="6425656" y="2223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92" name="Google Shape;1592;p51"/>
          <p:cNvSpPr/>
          <p:nvPr/>
        </p:nvSpPr>
        <p:spPr>
          <a:xfrm rot="-5400000">
            <a:off x="62169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51"/>
          <p:cNvSpPr/>
          <p:nvPr/>
        </p:nvSpPr>
        <p:spPr>
          <a:xfrm rot="-5400000">
            <a:off x="6521708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4" name="Google Shape;1594;p51"/>
          <p:cNvCxnSpPr>
            <a:stCxn id="1593" idx="0"/>
            <a:endCxn id="1592" idx="2"/>
          </p:cNvCxnSpPr>
          <p:nvPr/>
        </p:nvCxnSpPr>
        <p:spPr>
          <a:xfrm flipH="1">
            <a:off x="6387008" y="2414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5" name="Google Shape;1595;p51"/>
          <p:cNvSpPr/>
          <p:nvPr/>
        </p:nvSpPr>
        <p:spPr>
          <a:xfrm>
            <a:off x="6288461" y="26714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51"/>
          <p:cNvSpPr txBox="1"/>
          <p:nvPr/>
        </p:nvSpPr>
        <p:spPr>
          <a:xfrm>
            <a:off x="6197056" y="26040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597" name="Google Shape;1597;p51"/>
          <p:cNvSpPr/>
          <p:nvPr/>
        </p:nvSpPr>
        <p:spPr>
          <a:xfrm rot="-5400000">
            <a:off x="59883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51"/>
          <p:cNvSpPr/>
          <p:nvPr/>
        </p:nvSpPr>
        <p:spPr>
          <a:xfrm rot="-5400000">
            <a:off x="6293108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99" name="Google Shape;1599;p51"/>
          <p:cNvCxnSpPr>
            <a:stCxn id="1598" idx="0"/>
            <a:endCxn id="1597" idx="2"/>
          </p:cNvCxnSpPr>
          <p:nvPr/>
        </p:nvCxnSpPr>
        <p:spPr>
          <a:xfrm flipH="1">
            <a:off x="6158408" y="2795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0" name="Google Shape;1600;p51"/>
          <p:cNvCxnSpPr/>
          <p:nvPr/>
        </p:nvCxnSpPr>
        <p:spPr>
          <a:xfrm flipH="1">
            <a:off x="5701208" y="3938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all around us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925" y="3042625"/>
            <a:ext cx="7026151" cy="17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l="4534"/>
          <a:stretch/>
        </p:blipFill>
        <p:spPr>
          <a:xfrm>
            <a:off x="4684152" y="980500"/>
            <a:ext cx="3386600" cy="190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925" y="980500"/>
            <a:ext cx="3386602" cy="19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52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30634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Start session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 = tf.Session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</a:t>
            </a:r>
            <a:r>
              <a:rPr lang="en-US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global_variables_initializer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Train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_ </a:t>
            </a:r>
            <a:r>
              <a:rPr lang="en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sess.run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train_step, feed_dict=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Test trained model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 = tf.equal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tf.argmax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tf.argmax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 = tf.reduce_mean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tf.cast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correct_prediction, tf.float32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accuracy, feed_dict=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mnist.test.images,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						 y_truth: mnist.test.labels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06" name="Google Shape;1606;p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session (interface with underlying graph)</a:t>
            </a:r>
            <a:endParaRPr/>
          </a:p>
        </p:txBody>
      </p:sp>
      <p:sp>
        <p:nvSpPr>
          <p:cNvPr id="1607" name="Google Shape;1607;p52"/>
          <p:cNvSpPr/>
          <p:nvPr/>
        </p:nvSpPr>
        <p:spPr>
          <a:xfrm>
            <a:off x="471900" y="1097350"/>
            <a:ext cx="4002046" cy="442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8" name="Google Shape;1608;p52"/>
          <p:cNvGrpSpPr/>
          <p:nvPr/>
        </p:nvGrpSpPr>
        <p:grpSpPr>
          <a:xfrm>
            <a:off x="6282082" y="4263447"/>
            <a:ext cx="340200" cy="358500"/>
            <a:chOff x="6129682" y="3272847"/>
            <a:chExt cx="340200" cy="358500"/>
          </a:xfrm>
        </p:grpSpPr>
        <p:sp>
          <p:nvSpPr>
            <p:cNvPr id="1609" name="Google Shape;1609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2"/>
            <p:cNvSpPr txBox="1"/>
            <p:nvPr/>
          </p:nvSpPr>
          <p:spPr>
            <a:xfrm>
              <a:off x="6129682" y="3272847"/>
              <a:ext cx="3402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x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611" name="Google Shape;1611;p52"/>
          <p:cNvGrpSpPr/>
          <p:nvPr/>
        </p:nvGrpSpPr>
        <p:grpSpPr>
          <a:xfrm>
            <a:off x="7136961" y="1537253"/>
            <a:ext cx="449400" cy="358500"/>
            <a:chOff x="6070161" y="3289853"/>
            <a:chExt cx="449400" cy="358500"/>
          </a:xfrm>
        </p:grpSpPr>
        <p:sp>
          <p:nvSpPr>
            <p:cNvPr id="1612" name="Google Shape;1612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2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614" name="Google Shape;1614;p52"/>
          <p:cNvSpPr/>
          <p:nvPr/>
        </p:nvSpPr>
        <p:spPr>
          <a:xfrm>
            <a:off x="6745661" y="4347839"/>
            <a:ext cx="257700" cy="257700"/>
          </a:xfrm>
          <a:prstGeom prst="ellipse">
            <a:avLst/>
          </a:prstGeom>
          <a:solidFill>
            <a:srgbClr val="E69138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52"/>
          <p:cNvSpPr txBox="1"/>
          <p:nvPr/>
        </p:nvSpPr>
        <p:spPr>
          <a:xfrm>
            <a:off x="6688263" y="4297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16" name="Google Shape;1616;p52"/>
          <p:cNvSpPr/>
          <p:nvPr/>
        </p:nvSpPr>
        <p:spPr>
          <a:xfrm>
            <a:off x="6974261" y="3966839"/>
            <a:ext cx="257700" cy="257700"/>
          </a:xfrm>
          <a:prstGeom prst="ellipse">
            <a:avLst/>
          </a:prstGeom>
          <a:solidFill>
            <a:srgbClr val="E69138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52"/>
          <p:cNvSpPr txBox="1"/>
          <p:nvPr/>
        </p:nvSpPr>
        <p:spPr>
          <a:xfrm>
            <a:off x="6916863" y="3916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b1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1618" name="Google Shape;1618;p52"/>
          <p:cNvGrpSpPr/>
          <p:nvPr/>
        </p:nvGrpSpPr>
        <p:grpSpPr>
          <a:xfrm>
            <a:off x="6510673" y="3916457"/>
            <a:ext cx="449400" cy="358500"/>
            <a:chOff x="6129673" y="3306857"/>
            <a:chExt cx="449400" cy="358500"/>
          </a:xfrm>
        </p:grpSpPr>
        <p:sp>
          <p:nvSpPr>
            <p:cNvPr id="1619" name="Google Shape;1619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2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621" name="Google Shape;1621;p52"/>
          <p:cNvGrpSpPr/>
          <p:nvPr/>
        </p:nvGrpSpPr>
        <p:grpSpPr>
          <a:xfrm>
            <a:off x="6714083" y="3492948"/>
            <a:ext cx="449400" cy="358500"/>
            <a:chOff x="6104483" y="3264348"/>
            <a:chExt cx="449400" cy="358500"/>
          </a:xfrm>
        </p:grpSpPr>
        <p:sp>
          <p:nvSpPr>
            <p:cNvPr id="1622" name="Google Shape;1622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2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624" name="Google Shape;1624;p52"/>
          <p:cNvGrpSpPr/>
          <p:nvPr/>
        </p:nvGrpSpPr>
        <p:grpSpPr>
          <a:xfrm>
            <a:off x="6688578" y="3137453"/>
            <a:ext cx="449400" cy="358500"/>
            <a:chOff x="6078978" y="3289853"/>
            <a:chExt cx="449400" cy="358500"/>
          </a:xfrm>
        </p:grpSpPr>
        <p:sp>
          <p:nvSpPr>
            <p:cNvPr id="1625" name="Google Shape;1625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2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627" name="Google Shape;1627;p52"/>
          <p:cNvSpPr/>
          <p:nvPr/>
        </p:nvSpPr>
        <p:spPr>
          <a:xfrm>
            <a:off x="64836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52"/>
          <p:cNvSpPr/>
          <p:nvPr/>
        </p:nvSpPr>
        <p:spPr>
          <a:xfrm>
            <a:off x="63312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29" name="Google Shape;1629;p52"/>
          <p:cNvCxnSpPr>
            <a:stCxn id="1628" idx="0"/>
            <a:endCxn id="1627" idx="2"/>
          </p:cNvCxnSpPr>
          <p:nvPr/>
        </p:nvCxnSpPr>
        <p:spPr>
          <a:xfrm rot="-5400000">
            <a:off x="64251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0" name="Google Shape;1630;p52"/>
          <p:cNvSpPr/>
          <p:nvPr/>
        </p:nvSpPr>
        <p:spPr>
          <a:xfrm>
            <a:off x="66360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52"/>
          <p:cNvSpPr/>
          <p:nvPr/>
        </p:nvSpPr>
        <p:spPr>
          <a:xfrm>
            <a:off x="67884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2" name="Google Shape;1632;p52"/>
          <p:cNvCxnSpPr>
            <a:stCxn id="1631" idx="0"/>
            <a:endCxn id="1630" idx="2"/>
          </p:cNvCxnSpPr>
          <p:nvPr/>
        </p:nvCxnSpPr>
        <p:spPr>
          <a:xfrm rot="5400000" flipH="1">
            <a:off x="67299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3" name="Google Shape;1633;p52"/>
          <p:cNvSpPr/>
          <p:nvPr/>
        </p:nvSpPr>
        <p:spPr>
          <a:xfrm>
            <a:off x="67122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52"/>
          <p:cNvSpPr/>
          <p:nvPr/>
        </p:nvSpPr>
        <p:spPr>
          <a:xfrm>
            <a:off x="65598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5" name="Google Shape;1635;p52"/>
          <p:cNvCxnSpPr>
            <a:stCxn id="1634" idx="0"/>
            <a:endCxn id="1633" idx="2"/>
          </p:cNvCxnSpPr>
          <p:nvPr/>
        </p:nvCxnSpPr>
        <p:spPr>
          <a:xfrm rot="-5400000">
            <a:off x="66537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6" name="Google Shape;1636;p52"/>
          <p:cNvSpPr/>
          <p:nvPr/>
        </p:nvSpPr>
        <p:spPr>
          <a:xfrm>
            <a:off x="68646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52"/>
          <p:cNvSpPr/>
          <p:nvPr/>
        </p:nvSpPr>
        <p:spPr>
          <a:xfrm>
            <a:off x="70170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38" name="Google Shape;1638;p52"/>
          <p:cNvCxnSpPr>
            <a:stCxn id="1637" idx="0"/>
            <a:endCxn id="1636" idx="2"/>
          </p:cNvCxnSpPr>
          <p:nvPr/>
        </p:nvCxnSpPr>
        <p:spPr>
          <a:xfrm rot="5400000" flipH="1">
            <a:off x="69585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9" name="Google Shape;1639;p52"/>
          <p:cNvSpPr/>
          <p:nvPr/>
        </p:nvSpPr>
        <p:spPr>
          <a:xfrm>
            <a:off x="6788408" y="3281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52"/>
          <p:cNvSpPr/>
          <p:nvPr/>
        </p:nvSpPr>
        <p:spPr>
          <a:xfrm>
            <a:off x="6788408" y="3586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1" name="Google Shape;1641;p52"/>
          <p:cNvCxnSpPr>
            <a:stCxn id="1640" idx="0"/>
            <a:endCxn id="1639" idx="2"/>
          </p:cNvCxnSpPr>
          <p:nvPr/>
        </p:nvCxnSpPr>
        <p:spPr>
          <a:xfrm rot="-5400000">
            <a:off x="6806408" y="3519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2" name="Google Shape;1642;p52"/>
          <p:cNvSpPr/>
          <p:nvPr/>
        </p:nvSpPr>
        <p:spPr>
          <a:xfrm>
            <a:off x="7202861" y="3204839"/>
            <a:ext cx="257700" cy="257700"/>
          </a:xfrm>
          <a:prstGeom prst="ellipse">
            <a:avLst/>
          </a:prstGeom>
          <a:solidFill>
            <a:srgbClr val="E69138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52"/>
          <p:cNvSpPr txBox="1"/>
          <p:nvPr/>
        </p:nvSpPr>
        <p:spPr>
          <a:xfrm>
            <a:off x="7145463" y="3154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44" name="Google Shape;1644;p52"/>
          <p:cNvSpPr/>
          <p:nvPr/>
        </p:nvSpPr>
        <p:spPr>
          <a:xfrm>
            <a:off x="7431461" y="2823839"/>
            <a:ext cx="257700" cy="257700"/>
          </a:xfrm>
          <a:prstGeom prst="ellipse">
            <a:avLst/>
          </a:prstGeom>
          <a:solidFill>
            <a:srgbClr val="E69138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52"/>
          <p:cNvSpPr txBox="1"/>
          <p:nvPr/>
        </p:nvSpPr>
        <p:spPr>
          <a:xfrm>
            <a:off x="7374063" y="2773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b2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1646" name="Google Shape;1646;p52"/>
          <p:cNvGrpSpPr/>
          <p:nvPr/>
        </p:nvGrpSpPr>
        <p:grpSpPr>
          <a:xfrm>
            <a:off x="6967873" y="2773457"/>
            <a:ext cx="449400" cy="358500"/>
            <a:chOff x="6129673" y="3306857"/>
            <a:chExt cx="449400" cy="358500"/>
          </a:xfrm>
        </p:grpSpPr>
        <p:sp>
          <p:nvSpPr>
            <p:cNvPr id="1647" name="Google Shape;1647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2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649" name="Google Shape;1649;p52"/>
          <p:cNvGrpSpPr/>
          <p:nvPr/>
        </p:nvGrpSpPr>
        <p:grpSpPr>
          <a:xfrm>
            <a:off x="7171283" y="2349948"/>
            <a:ext cx="449400" cy="358500"/>
            <a:chOff x="6104483" y="3264348"/>
            <a:chExt cx="449400" cy="358500"/>
          </a:xfrm>
        </p:grpSpPr>
        <p:sp>
          <p:nvSpPr>
            <p:cNvPr id="1650" name="Google Shape;1650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2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652" name="Google Shape;1652;p52"/>
          <p:cNvGrpSpPr/>
          <p:nvPr/>
        </p:nvGrpSpPr>
        <p:grpSpPr>
          <a:xfrm>
            <a:off x="7120273" y="1994453"/>
            <a:ext cx="449400" cy="358500"/>
            <a:chOff x="6053473" y="3289853"/>
            <a:chExt cx="449400" cy="358500"/>
          </a:xfrm>
        </p:grpSpPr>
        <p:sp>
          <p:nvSpPr>
            <p:cNvPr id="1653" name="Google Shape;1653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2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655" name="Google Shape;1655;p52"/>
          <p:cNvSpPr/>
          <p:nvPr/>
        </p:nvSpPr>
        <p:spPr>
          <a:xfrm>
            <a:off x="69408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52"/>
          <p:cNvSpPr/>
          <p:nvPr/>
        </p:nvSpPr>
        <p:spPr>
          <a:xfrm>
            <a:off x="67884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57" name="Google Shape;1657;p52"/>
          <p:cNvCxnSpPr>
            <a:stCxn id="1656" idx="0"/>
            <a:endCxn id="1655" idx="2"/>
          </p:cNvCxnSpPr>
          <p:nvPr/>
        </p:nvCxnSpPr>
        <p:spPr>
          <a:xfrm rot="-5400000">
            <a:off x="68823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8" name="Google Shape;1658;p52"/>
          <p:cNvSpPr/>
          <p:nvPr/>
        </p:nvSpPr>
        <p:spPr>
          <a:xfrm>
            <a:off x="70932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52"/>
          <p:cNvSpPr/>
          <p:nvPr/>
        </p:nvSpPr>
        <p:spPr>
          <a:xfrm>
            <a:off x="72456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0" name="Google Shape;1660;p52"/>
          <p:cNvCxnSpPr>
            <a:stCxn id="1659" idx="0"/>
            <a:endCxn id="1658" idx="2"/>
          </p:cNvCxnSpPr>
          <p:nvPr/>
        </p:nvCxnSpPr>
        <p:spPr>
          <a:xfrm rot="5400000" flipH="1">
            <a:off x="71871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1" name="Google Shape;1661;p52"/>
          <p:cNvSpPr/>
          <p:nvPr/>
        </p:nvSpPr>
        <p:spPr>
          <a:xfrm>
            <a:off x="71694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52"/>
          <p:cNvSpPr/>
          <p:nvPr/>
        </p:nvSpPr>
        <p:spPr>
          <a:xfrm>
            <a:off x="70170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3" name="Google Shape;1663;p52"/>
          <p:cNvCxnSpPr>
            <a:stCxn id="1662" idx="0"/>
            <a:endCxn id="1661" idx="2"/>
          </p:cNvCxnSpPr>
          <p:nvPr/>
        </p:nvCxnSpPr>
        <p:spPr>
          <a:xfrm rot="-5400000">
            <a:off x="71109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4" name="Google Shape;1664;p52"/>
          <p:cNvSpPr/>
          <p:nvPr/>
        </p:nvSpPr>
        <p:spPr>
          <a:xfrm>
            <a:off x="73218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52"/>
          <p:cNvSpPr/>
          <p:nvPr/>
        </p:nvSpPr>
        <p:spPr>
          <a:xfrm>
            <a:off x="74742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6" name="Google Shape;1666;p52"/>
          <p:cNvCxnSpPr>
            <a:stCxn id="1665" idx="0"/>
            <a:endCxn id="1664" idx="2"/>
          </p:cNvCxnSpPr>
          <p:nvPr/>
        </p:nvCxnSpPr>
        <p:spPr>
          <a:xfrm rot="5400000" flipH="1">
            <a:off x="74157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7" name="Google Shape;1667;p52"/>
          <p:cNvSpPr/>
          <p:nvPr/>
        </p:nvSpPr>
        <p:spPr>
          <a:xfrm>
            <a:off x="7245608" y="2138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52"/>
          <p:cNvSpPr/>
          <p:nvPr/>
        </p:nvSpPr>
        <p:spPr>
          <a:xfrm>
            <a:off x="7245608" y="2443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9" name="Google Shape;1669;p52"/>
          <p:cNvCxnSpPr>
            <a:stCxn id="1668" idx="0"/>
            <a:endCxn id="1667" idx="2"/>
          </p:cNvCxnSpPr>
          <p:nvPr/>
        </p:nvCxnSpPr>
        <p:spPr>
          <a:xfrm rot="-5400000">
            <a:off x="7263608" y="2376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670" name="Google Shape;1670;p52"/>
          <p:cNvGrpSpPr/>
          <p:nvPr/>
        </p:nvGrpSpPr>
        <p:grpSpPr>
          <a:xfrm>
            <a:off x="7594476" y="1774355"/>
            <a:ext cx="449400" cy="358500"/>
            <a:chOff x="6070476" y="3298355"/>
            <a:chExt cx="449400" cy="358500"/>
          </a:xfrm>
        </p:grpSpPr>
        <p:sp>
          <p:nvSpPr>
            <p:cNvPr id="1671" name="Google Shape;1671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2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673" name="Google Shape;1673;p52"/>
          <p:cNvSpPr/>
          <p:nvPr/>
        </p:nvSpPr>
        <p:spPr>
          <a:xfrm rot="5400000">
            <a:off x="7664708" y="1796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p52"/>
          <p:cNvSpPr/>
          <p:nvPr/>
        </p:nvSpPr>
        <p:spPr>
          <a:xfrm rot="5400000">
            <a:off x="7283708" y="16436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5" name="Google Shape;1675;p52"/>
          <p:cNvCxnSpPr>
            <a:stCxn id="1674" idx="0"/>
            <a:endCxn id="1673" idx="2"/>
          </p:cNvCxnSpPr>
          <p:nvPr/>
        </p:nvCxnSpPr>
        <p:spPr>
          <a:xfrm>
            <a:off x="7453808" y="17287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6" name="Google Shape;1676;p52"/>
          <p:cNvSpPr/>
          <p:nvPr/>
        </p:nvSpPr>
        <p:spPr>
          <a:xfrm rot="5400000">
            <a:off x="7664708" y="1948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52"/>
          <p:cNvSpPr/>
          <p:nvPr/>
        </p:nvSpPr>
        <p:spPr>
          <a:xfrm rot="5400000">
            <a:off x="7283708" y="2100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8" name="Google Shape;1678;p52"/>
          <p:cNvCxnSpPr>
            <a:stCxn id="1677" idx="0"/>
            <a:endCxn id="1676" idx="2"/>
          </p:cNvCxnSpPr>
          <p:nvPr/>
        </p:nvCxnSpPr>
        <p:spPr>
          <a:xfrm rot="10800000" flipH="1">
            <a:off x="7453808" y="20335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9" name="Google Shape;1679;p52"/>
          <p:cNvSpPr/>
          <p:nvPr/>
        </p:nvSpPr>
        <p:spPr>
          <a:xfrm rot="5400000">
            <a:off x="7740908" y="1872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80" name="Google Shape;1680;p52"/>
          <p:cNvCxnSpPr>
            <a:stCxn id="1679" idx="0"/>
            <a:endCxn id="1681" idx="2"/>
          </p:cNvCxnSpPr>
          <p:nvPr/>
        </p:nvCxnSpPr>
        <p:spPr>
          <a:xfrm rot="10800000" flipH="1">
            <a:off x="7911008" y="1775813"/>
            <a:ext cx="181800" cy="1815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2" name="Google Shape;1682;p52"/>
          <p:cNvSpPr/>
          <p:nvPr/>
        </p:nvSpPr>
        <p:spPr>
          <a:xfrm rot="5400000">
            <a:off x="7969508" y="1567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3" name="Google Shape;1683;p52"/>
          <p:cNvGrpSpPr/>
          <p:nvPr/>
        </p:nvGrpSpPr>
        <p:grpSpPr>
          <a:xfrm>
            <a:off x="7899276" y="1469555"/>
            <a:ext cx="449400" cy="358500"/>
            <a:chOff x="6070476" y="3298355"/>
            <a:chExt cx="449400" cy="358500"/>
          </a:xfrm>
        </p:grpSpPr>
        <p:sp>
          <p:nvSpPr>
            <p:cNvPr id="1684" name="Google Shape;1684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2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686" name="Google Shape;1686;p52"/>
          <p:cNvGrpSpPr/>
          <p:nvPr/>
        </p:nvGrpSpPr>
        <p:grpSpPr>
          <a:xfrm>
            <a:off x="7890775" y="1097057"/>
            <a:ext cx="449400" cy="358500"/>
            <a:chOff x="6061975" y="3306857"/>
            <a:chExt cx="449400" cy="358500"/>
          </a:xfrm>
        </p:grpSpPr>
        <p:sp>
          <p:nvSpPr>
            <p:cNvPr id="1687" name="Google Shape;1687;p5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2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689" name="Google Shape;1689;p52"/>
          <p:cNvSpPr/>
          <p:nvPr/>
        </p:nvSpPr>
        <p:spPr>
          <a:xfrm>
            <a:off x="8007608" y="1224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52"/>
          <p:cNvSpPr/>
          <p:nvPr/>
        </p:nvSpPr>
        <p:spPr>
          <a:xfrm>
            <a:off x="8007608" y="1529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1" name="Google Shape;1691;p52"/>
          <p:cNvCxnSpPr>
            <a:stCxn id="1690" idx="0"/>
            <a:endCxn id="1689" idx="2"/>
          </p:cNvCxnSpPr>
          <p:nvPr/>
        </p:nvCxnSpPr>
        <p:spPr>
          <a:xfrm rot="-5400000">
            <a:off x="8025608" y="1461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2" name="Google Shape;1692;p52"/>
          <p:cNvSpPr/>
          <p:nvPr/>
        </p:nvSpPr>
        <p:spPr>
          <a:xfrm>
            <a:off x="7355261" y="3966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52"/>
          <p:cNvSpPr txBox="1"/>
          <p:nvPr/>
        </p:nvSpPr>
        <p:spPr>
          <a:xfrm>
            <a:off x="7263856" y="3899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94" name="Google Shape;1694;p52"/>
          <p:cNvSpPr/>
          <p:nvPr/>
        </p:nvSpPr>
        <p:spPr>
          <a:xfrm rot="-5400000">
            <a:off x="70551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52"/>
          <p:cNvSpPr/>
          <p:nvPr/>
        </p:nvSpPr>
        <p:spPr>
          <a:xfrm rot="-5400000">
            <a:off x="73599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6" name="Google Shape;1696;p52"/>
          <p:cNvCxnSpPr>
            <a:stCxn id="1695" idx="0"/>
            <a:endCxn id="1694" idx="2"/>
          </p:cNvCxnSpPr>
          <p:nvPr/>
        </p:nvCxnSpPr>
        <p:spPr>
          <a:xfrm flipH="1">
            <a:off x="7225208" y="4090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7" name="Google Shape;1697;p52"/>
          <p:cNvSpPr/>
          <p:nvPr/>
        </p:nvSpPr>
        <p:spPr>
          <a:xfrm>
            <a:off x="7126661" y="4347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52"/>
          <p:cNvSpPr txBox="1"/>
          <p:nvPr/>
        </p:nvSpPr>
        <p:spPr>
          <a:xfrm>
            <a:off x="7035256" y="4280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99" name="Google Shape;1699;p52"/>
          <p:cNvSpPr/>
          <p:nvPr/>
        </p:nvSpPr>
        <p:spPr>
          <a:xfrm rot="-5400000">
            <a:off x="68265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52"/>
          <p:cNvSpPr/>
          <p:nvPr/>
        </p:nvSpPr>
        <p:spPr>
          <a:xfrm rot="-5400000">
            <a:off x="71313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52"/>
          <p:cNvSpPr/>
          <p:nvPr/>
        </p:nvSpPr>
        <p:spPr>
          <a:xfrm>
            <a:off x="7812461" y="2823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52"/>
          <p:cNvSpPr txBox="1"/>
          <p:nvPr/>
        </p:nvSpPr>
        <p:spPr>
          <a:xfrm>
            <a:off x="7721056" y="2756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03" name="Google Shape;1703;p52"/>
          <p:cNvSpPr/>
          <p:nvPr/>
        </p:nvSpPr>
        <p:spPr>
          <a:xfrm rot="-5400000">
            <a:off x="75123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52"/>
          <p:cNvSpPr/>
          <p:nvPr/>
        </p:nvSpPr>
        <p:spPr>
          <a:xfrm rot="-5400000">
            <a:off x="78171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5" name="Google Shape;1705;p52"/>
          <p:cNvCxnSpPr>
            <a:stCxn id="1704" idx="0"/>
            <a:endCxn id="1703" idx="2"/>
          </p:cNvCxnSpPr>
          <p:nvPr/>
        </p:nvCxnSpPr>
        <p:spPr>
          <a:xfrm flipH="1">
            <a:off x="7682408" y="2947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6" name="Google Shape;1706;p52"/>
          <p:cNvSpPr/>
          <p:nvPr/>
        </p:nvSpPr>
        <p:spPr>
          <a:xfrm>
            <a:off x="7583861" y="3204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52"/>
          <p:cNvSpPr txBox="1"/>
          <p:nvPr/>
        </p:nvSpPr>
        <p:spPr>
          <a:xfrm>
            <a:off x="7492456" y="3137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08" name="Google Shape;1708;p52"/>
          <p:cNvSpPr/>
          <p:nvPr/>
        </p:nvSpPr>
        <p:spPr>
          <a:xfrm rot="-5400000">
            <a:off x="72837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52"/>
          <p:cNvSpPr/>
          <p:nvPr/>
        </p:nvSpPr>
        <p:spPr>
          <a:xfrm rot="-5400000">
            <a:off x="75885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0" name="Google Shape;1710;p52"/>
          <p:cNvCxnSpPr>
            <a:stCxn id="1709" idx="0"/>
            <a:endCxn id="1708" idx="2"/>
          </p:cNvCxnSpPr>
          <p:nvPr/>
        </p:nvCxnSpPr>
        <p:spPr>
          <a:xfrm flipH="1">
            <a:off x="7453808" y="3328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1" name="Google Shape;1711;p52"/>
          <p:cNvCxnSpPr/>
          <p:nvPr/>
        </p:nvCxnSpPr>
        <p:spPr>
          <a:xfrm flipH="1">
            <a:off x="6996608" y="4471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1" name="Google Shape;1681;p52"/>
          <p:cNvSpPr/>
          <p:nvPr/>
        </p:nvSpPr>
        <p:spPr>
          <a:xfrm>
            <a:off x="8007608" y="1605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52"/>
          <p:cNvSpPr txBox="1"/>
          <p:nvPr/>
        </p:nvSpPr>
        <p:spPr>
          <a:xfrm>
            <a:off x="4080775" y="4005875"/>
            <a:ext cx="731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13" name="Google Shape;1713;p52"/>
          <p:cNvSpPr/>
          <p:nvPr/>
        </p:nvSpPr>
        <p:spPr>
          <a:xfrm rot="5400000">
            <a:off x="60264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52"/>
          <p:cNvSpPr/>
          <p:nvPr/>
        </p:nvSpPr>
        <p:spPr>
          <a:xfrm rot="5400000">
            <a:off x="48072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5" name="Google Shape;1715;p52"/>
          <p:cNvCxnSpPr>
            <a:stCxn id="1714" idx="0"/>
            <a:endCxn id="1713" idx="2"/>
          </p:cNvCxnSpPr>
          <p:nvPr/>
        </p:nvCxnSpPr>
        <p:spPr>
          <a:xfrm>
            <a:off x="4977308" y="4129013"/>
            <a:ext cx="10491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6" name="Google Shape;1716;p52"/>
          <p:cNvSpPr/>
          <p:nvPr/>
        </p:nvSpPr>
        <p:spPr>
          <a:xfrm rot="5400000">
            <a:off x="6026408" y="4196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52"/>
          <p:cNvSpPr/>
          <p:nvPr/>
        </p:nvSpPr>
        <p:spPr>
          <a:xfrm rot="5400000">
            <a:off x="4807208" y="4196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8" name="Google Shape;1718;p52"/>
          <p:cNvCxnSpPr>
            <a:stCxn id="1717" idx="0"/>
            <a:endCxn id="1716" idx="2"/>
          </p:cNvCxnSpPr>
          <p:nvPr/>
        </p:nvCxnSpPr>
        <p:spPr>
          <a:xfrm>
            <a:off x="4977308" y="4281413"/>
            <a:ext cx="10491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605;p52">
            <a:extLst>
              <a:ext uri="{FF2B5EF4-FFF2-40B4-BE49-F238E27FC236}">
                <a16:creationId xmlns:a16="http://schemas.microsoft.com/office/drawing/2014/main" id="{0A7D6436-3366-46AB-B3FC-4CA835B6D806}"/>
              </a:ext>
            </a:extLst>
          </p:cNvPr>
          <p:cNvSpPr txBox="1">
            <a:spLocks/>
          </p:cNvSpPr>
          <p:nvPr/>
        </p:nvSpPr>
        <p:spPr>
          <a:xfrm>
            <a:off x="471900" y="852275"/>
            <a:ext cx="830634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Start session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 = tf.Session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tf.global_variables_initializer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Train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_ </a:t>
            </a: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Test trained model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 = tf.equal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 = tf.reduce_mean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tf.cast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correct_prediction, tf.float32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mnist.test.images,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						 y_truth: mnist.test.labels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4" name="Google Shape;1724;p5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steps</a:t>
            </a:r>
            <a:endParaRPr/>
          </a:p>
        </p:txBody>
      </p:sp>
      <p:sp>
        <p:nvSpPr>
          <p:cNvPr id="1725" name="Google Shape;1725;p53"/>
          <p:cNvSpPr/>
          <p:nvPr/>
        </p:nvSpPr>
        <p:spPr>
          <a:xfrm>
            <a:off x="471900" y="1836350"/>
            <a:ext cx="2070000" cy="236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6" name="Google Shape;1726;p53"/>
          <p:cNvGrpSpPr/>
          <p:nvPr/>
        </p:nvGrpSpPr>
        <p:grpSpPr>
          <a:xfrm>
            <a:off x="6282082" y="4263447"/>
            <a:ext cx="340200" cy="358500"/>
            <a:chOff x="6129682" y="3272847"/>
            <a:chExt cx="340200" cy="358500"/>
          </a:xfrm>
        </p:grpSpPr>
        <p:sp>
          <p:nvSpPr>
            <p:cNvPr id="1727" name="Google Shape;1727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3"/>
            <p:cNvSpPr txBox="1"/>
            <p:nvPr/>
          </p:nvSpPr>
          <p:spPr>
            <a:xfrm>
              <a:off x="6129682" y="3272847"/>
              <a:ext cx="3402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x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729" name="Google Shape;1729;p53"/>
          <p:cNvGrpSpPr/>
          <p:nvPr/>
        </p:nvGrpSpPr>
        <p:grpSpPr>
          <a:xfrm>
            <a:off x="7136961" y="1537253"/>
            <a:ext cx="449400" cy="358500"/>
            <a:chOff x="6070161" y="3289853"/>
            <a:chExt cx="449400" cy="358500"/>
          </a:xfrm>
        </p:grpSpPr>
        <p:sp>
          <p:nvSpPr>
            <p:cNvPr id="1730" name="Google Shape;1730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3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732" name="Google Shape;1732;p53"/>
          <p:cNvSpPr/>
          <p:nvPr/>
        </p:nvSpPr>
        <p:spPr>
          <a:xfrm>
            <a:off x="6745661" y="4347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53"/>
          <p:cNvSpPr txBox="1"/>
          <p:nvPr/>
        </p:nvSpPr>
        <p:spPr>
          <a:xfrm>
            <a:off x="6688263" y="4297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34" name="Google Shape;1734;p53"/>
          <p:cNvSpPr/>
          <p:nvPr/>
        </p:nvSpPr>
        <p:spPr>
          <a:xfrm>
            <a:off x="6974261" y="3966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53"/>
          <p:cNvSpPr txBox="1"/>
          <p:nvPr/>
        </p:nvSpPr>
        <p:spPr>
          <a:xfrm>
            <a:off x="6916863" y="3916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b1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1736" name="Google Shape;1736;p53"/>
          <p:cNvGrpSpPr/>
          <p:nvPr/>
        </p:nvGrpSpPr>
        <p:grpSpPr>
          <a:xfrm>
            <a:off x="6510673" y="3916457"/>
            <a:ext cx="449400" cy="358500"/>
            <a:chOff x="6129673" y="3306857"/>
            <a:chExt cx="449400" cy="358500"/>
          </a:xfrm>
        </p:grpSpPr>
        <p:sp>
          <p:nvSpPr>
            <p:cNvPr id="1737" name="Google Shape;1737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3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739" name="Google Shape;1739;p53"/>
          <p:cNvGrpSpPr/>
          <p:nvPr/>
        </p:nvGrpSpPr>
        <p:grpSpPr>
          <a:xfrm>
            <a:off x="6714083" y="3492948"/>
            <a:ext cx="449400" cy="358500"/>
            <a:chOff x="6104483" y="3264348"/>
            <a:chExt cx="449400" cy="358500"/>
          </a:xfrm>
        </p:grpSpPr>
        <p:sp>
          <p:nvSpPr>
            <p:cNvPr id="1740" name="Google Shape;1740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3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742" name="Google Shape;1742;p53"/>
          <p:cNvGrpSpPr/>
          <p:nvPr/>
        </p:nvGrpSpPr>
        <p:grpSpPr>
          <a:xfrm>
            <a:off x="6688578" y="3137453"/>
            <a:ext cx="449400" cy="358500"/>
            <a:chOff x="6078978" y="3289853"/>
            <a:chExt cx="449400" cy="358500"/>
          </a:xfrm>
        </p:grpSpPr>
        <p:sp>
          <p:nvSpPr>
            <p:cNvPr id="1743" name="Google Shape;1743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3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745" name="Google Shape;1745;p53"/>
          <p:cNvSpPr/>
          <p:nvPr/>
        </p:nvSpPr>
        <p:spPr>
          <a:xfrm>
            <a:off x="64836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53"/>
          <p:cNvSpPr/>
          <p:nvPr/>
        </p:nvSpPr>
        <p:spPr>
          <a:xfrm>
            <a:off x="63312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7" name="Google Shape;1747;p53"/>
          <p:cNvCxnSpPr>
            <a:stCxn id="1746" idx="0"/>
            <a:endCxn id="1745" idx="2"/>
          </p:cNvCxnSpPr>
          <p:nvPr/>
        </p:nvCxnSpPr>
        <p:spPr>
          <a:xfrm rot="-5400000">
            <a:off x="64251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8" name="Google Shape;1748;p53"/>
          <p:cNvSpPr/>
          <p:nvPr/>
        </p:nvSpPr>
        <p:spPr>
          <a:xfrm>
            <a:off x="66360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53"/>
          <p:cNvSpPr/>
          <p:nvPr/>
        </p:nvSpPr>
        <p:spPr>
          <a:xfrm>
            <a:off x="67884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0" name="Google Shape;1750;p53"/>
          <p:cNvCxnSpPr>
            <a:stCxn id="1749" idx="0"/>
            <a:endCxn id="1748" idx="2"/>
          </p:cNvCxnSpPr>
          <p:nvPr/>
        </p:nvCxnSpPr>
        <p:spPr>
          <a:xfrm rot="5400000" flipH="1">
            <a:off x="67299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1" name="Google Shape;1751;p53"/>
          <p:cNvSpPr/>
          <p:nvPr/>
        </p:nvSpPr>
        <p:spPr>
          <a:xfrm>
            <a:off x="67122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53"/>
          <p:cNvSpPr/>
          <p:nvPr/>
        </p:nvSpPr>
        <p:spPr>
          <a:xfrm>
            <a:off x="65598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3" name="Google Shape;1753;p53"/>
          <p:cNvCxnSpPr>
            <a:stCxn id="1752" idx="0"/>
            <a:endCxn id="1751" idx="2"/>
          </p:cNvCxnSpPr>
          <p:nvPr/>
        </p:nvCxnSpPr>
        <p:spPr>
          <a:xfrm rot="-5400000">
            <a:off x="66537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4" name="Google Shape;1754;p53"/>
          <p:cNvSpPr/>
          <p:nvPr/>
        </p:nvSpPr>
        <p:spPr>
          <a:xfrm>
            <a:off x="68646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53"/>
          <p:cNvSpPr/>
          <p:nvPr/>
        </p:nvSpPr>
        <p:spPr>
          <a:xfrm>
            <a:off x="70170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6" name="Google Shape;1756;p53"/>
          <p:cNvCxnSpPr>
            <a:stCxn id="1755" idx="0"/>
            <a:endCxn id="1754" idx="2"/>
          </p:cNvCxnSpPr>
          <p:nvPr/>
        </p:nvCxnSpPr>
        <p:spPr>
          <a:xfrm rot="5400000" flipH="1">
            <a:off x="69585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7" name="Google Shape;1757;p53"/>
          <p:cNvSpPr/>
          <p:nvPr/>
        </p:nvSpPr>
        <p:spPr>
          <a:xfrm>
            <a:off x="6788408" y="3281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53"/>
          <p:cNvSpPr/>
          <p:nvPr/>
        </p:nvSpPr>
        <p:spPr>
          <a:xfrm>
            <a:off x="6788408" y="3586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9" name="Google Shape;1759;p53"/>
          <p:cNvCxnSpPr>
            <a:stCxn id="1758" idx="0"/>
            <a:endCxn id="1757" idx="2"/>
          </p:cNvCxnSpPr>
          <p:nvPr/>
        </p:nvCxnSpPr>
        <p:spPr>
          <a:xfrm rot="-5400000">
            <a:off x="6806408" y="3519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0" name="Google Shape;1760;p53"/>
          <p:cNvSpPr/>
          <p:nvPr/>
        </p:nvSpPr>
        <p:spPr>
          <a:xfrm>
            <a:off x="7202861" y="3204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53"/>
          <p:cNvSpPr txBox="1"/>
          <p:nvPr/>
        </p:nvSpPr>
        <p:spPr>
          <a:xfrm>
            <a:off x="7145463" y="3154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62" name="Google Shape;1762;p53"/>
          <p:cNvSpPr/>
          <p:nvPr/>
        </p:nvSpPr>
        <p:spPr>
          <a:xfrm>
            <a:off x="7431461" y="2823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53"/>
          <p:cNvSpPr txBox="1"/>
          <p:nvPr/>
        </p:nvSpPr>
        <p:spPr>
          <a:xfrm>
            <a:off x="7374063" y="2773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b2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1764" name="Google Shape;1764;p53"/>
          <p:cNvGrpSpPr/>
          <p:nvPr/>
        </p:nvGrpSpPr>
        <p:grpSpPr>
          <a:xfrm>
            <a:off x="6967873" y="2773457"/>
            <a:ext cx="449400" cy="358500"/>
            <a:chOff x="6129673" y="3306857"/>
            <a:chExt cx="449400" cy="358500"/>
          </a:xfrm>
        </p:grpSpPr>
        <p:sp>
          <p:nvSpPr>
            <p:cNvPr id="1765" name="Google Shape;1765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3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767" name="Google Shape;1767;p53"/>
          <p:cNvGrpSpPr/>
          <p:nvPr/>
        </p:nvGrpSpPr>
        <p:grpSpPr>
          <a:xfrm>
            <a:off x="7171283" y="2349948"/>
            <a:ext cx="449400" cy="358500"/>
            <a:chOff x="6104483" y="3264348"/>
            <a:chExt cx="449400" cy="358500"/>
          </a:xfrm>
        </p:grpSpPr>
        <p:sp>
          <p:nvSpPr>
            <p:cNvPr id="1768" name="Google Shape;1768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3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770" name="Google Shape;1770;p53"/>
          <p:cNvGrpSpPr/>
          <p:nvPr/>
        </p:nvGrpSpPr>
        <p:grpSpPr>
          <a:xfrm>
            <a:off x="7120273" y="1994453"/>
            <a:ext cx="449400" cy="358500"/>
            <a:chOff x="6053473" y="3289853"/>
            <a:chExt cx="449400" cy="358500"/>
          </a:xfrm>
        </p:grpSpPr>
        <p:sp>
          <p:nvSpPr>
            <p:cNvPr id="1771" name="Google Shape;1771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3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773" name="Google Shape;1773;p53"/>
          <p:cNvSpPr/>
          <p:nvPr/>
        </p:nvSpPr>
        <p:spPr>
          <a:xfrm>
            <a:off x="69408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53"/>
          <p:cNvSpPr/>
          <p:nvPr/>
        </p:nvSpPr>
        <p:spPr>
          <a:xfrm>
            <a:off x="67884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5" name="Google Shape;1775;p53"/>
          <p:cNvCxnSpPr>
            <a:stCxn id="1774" idx="0"/>
            <a:endCxn id="1773" idx="2"/>
          </p:cNvCxnSpPr>
          <p:nvPr/>
        </p:nvCxnSpPr>
        <p:spPr>
          <a:xfrm rot="-5400000">
            <a:off x="68823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6" name="Google Shape;1776;p53"/>
          <p:cNvSpPr/>
          <p:nvPr/>
        </p:nvSpPr>
        <p:spPr>
          <a:xfrm>
            <a:off x="70932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53"/>
          <p:cNvSpPr/>
          <p:nvPr/>
        </p:nvSpPr>
        <p:spPr>
          <a:xfrm>
            <a:off x="72456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8" name="Google Shape;1778;p53"/>
          <p:cNvCxnSpPr>
            <a:stCxn id="1777" idx="0"/>
            <a:endCxn id="1776" idx="2"/>
          </p:cNvCxnSpPr>
          <p:nvPr/>
        </p:nvCxnSpPr>
        <p:spPr>
          <a:xfrm rot="5400000" flipH="1">
            <a:off x="71871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9" name="Google Shape;1779;p53"/>
          <p:cNvSpPr/>
          <p:nvPr/>
        </p:nvSpPr>
        <p:spPr>
          <a:xfrm>
            <a:off x="71694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53"/>
          <p:cNvSpPr/>
          <p:nvPr/>
        </p:nvSpPr>
        <p:spPr>
          <a:xfrm>
            <a:off x="70170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1" name="Google Shape;1781;p53"/>
          <p:cNvCxnSpPr>
            <a:stCxn id="1780" idx="0"/>
            <a:endCxn id="1779" idx="2"/>
          </p:cNvCxnSpPr>
          <p:nvPr/>
        </p:nvCxnSpPr>
        <p:spPr>
          <a:xfrm rot="-5400000">
            <a:off x="71109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82" name="Google Shape;1782;p53"/>
          <p:cNvSpPr/>
          <p:nvPr/>
        </p:nvSpPr>
        <p:spPr>
          <a:xfrm>
            <a:off x="73218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53"/>
          <p:cNvSpPr/>
          <p:nvPr/>
        </p:nvSpPr>
        <p:spPr>
          <a:xfrm>
            <a:off x="74742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4" name="Google Shape;1784;p53"/>
          <p:cNvCxnSpPr>
            <a:stCxn id="1783" idx="0"/>
            <a:endCxn id="1782" idx="2"/>
          </p:cNvCxnSpPr>
          <p:nvPr/>
        </p:nvCxnSpPr>
        <p:spPr>
          <a:xfrm rot="5400000" flipH="1">
            <a:off x="74157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85" name="Google Shape;1785;p53"/>
          <p:cNvSpPr/>
          <p:nvPr/>
        </p:nvSpPr>
        <p:spPr>
          <a:xfrm>
            <a:off x="7245608" y="2138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53"/>
          <p:cNvSpPr/>
          <p:nvPr/>
        </p:nvSpPr>
        <p:spPr>
          <a:xfrm>
            <a:off x="7245608" y="2443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7" name="Google Shape;1787;p53"/>
          <p:cNvCxnSpPr>
            <a:stCxn id="1786" idx="0"/>
            <a:endCxn id="1785" idx="2"/>
          </p:cNvCxnSpPr>
          <p:nvPr/>
        </p:nvCxnSpPr>
        <p:spPr>
          <a:xfrm rot="-5400000">
            <a:off x="7263608" y="2376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788" name="Google Shape;1788;p53"/>
          <p:cNvGrpSpPr/>
          <p:nvPr/>
        </p:nvGrpSpPr>
        <p:grpSpPr>
          <a:xfrm>
            <a:off x="7594476" y="1774355"/>
            <a:ext cx="449400" cy="358500"/>
            <a:chOff x="6070476" y="3298355"/>
            <a:chExt cx="449400" cy="358500"/>
          </a:xfrm>
        </p:grpSpPr>
        <p:sp>
          <p:nvSpPr>
            <p:cNvPr id="1789" name="Google Shape;1789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3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791" name="Google Shape;1791;p53"/>
          <p:cNvSpPr/>
          <p:nvPr/>
        </p:nvSpPr>
        <p:spPr>
          <a:xfrm rot="5400000">
            <a:off x="7664708" y="1796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53"/>
          <p:cNvSpPr/>
          <p:nvPr/>
        </p:nvSpPr>
        <p:spPr>
          <a:xfrm rot="5400000">
            <a:off x="7283708" y="16436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3" name="Google Shape;1793;p53"/>
          <p:cNvCxnSpPr>
            <a:stCxn id="1792" idx="0"/>
            <a:endCxn id="1791" idx="2"/>
          </p:cNvCxnSpPr>
          <p:nvPr/>
        </p:nvCxnSpPr>
        <p:spPr>
          <a:xfrm>
            <a:off x="7453808" y="17287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4" name="Google Shape;1794;p53"/>
          <p:cNvSpPr/>
          <p:nvPr/>
        </p:nvSpPr>
        <p:spPr>
          <a:xfrm rot="5400000">
            <a:off x="7664708" y="1948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53"/>
          <p:cNvSpPr/>
          <p:nvPr/>
        </p:nvSpPr>
        <p:spPr>
          <a:xfrm rot="5400000">
            <a:off x="7283708" y="2100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6" name="Google Shape;1796;p53"/>
          <p:cNvCxnSpPr>
            <a:stCxn id="1795" idx="0"/>
            <a:endCxn id="1794" idx="2"/>
          </p:cNvCxnSpPr>
          <p:nvPr/>
        </p:nvCxnSpPr>
        <p:spPr>
          <a:xfrm rot="10800000" flipH="1">
            <a:off x="7453808" y="20335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7" name="Google Shape;1797;p53"/>
          <p:cNvSpPr/>
          <p:nvPr/>
        </p:nvSpPr>
        <p:spPr>
          <a:xfrm rot="5400000">
            <a:off x="7740908" y="1872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8" name="Google Shape;1798;p53"/>
          <p:cNvCxnSpPr>
            <a:stCxn id="1797" idx="0"/>
            <a:endCxn id="1799" idx="2"/>
          </p:cNvCxnSpPr>
          <p:nvPr/>
        </p:nvCxnSpPr>
        <p:spPr>
          <a:xfrm rot="10800000" flipH="1">
            <a:off x="7911008" y="1775813"/>
            <a:ext cx="181800" cy="1815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00" name="Google Shape;1800;p53"/>
          <p:cNvSpPr/>
          <p:nvPr/>
        </p:nvSpPr>
        <p:spPr>
          <a:xfrm rot="5400000">
            <a:off x="7969508" y="1567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1" name="Google Shape;1801;p53"/>
          <p:cNvGrpSpPr/>
          <p:nvPr/>
        </p:nvGrpSpPr>
        <p:grpSpPr>
          <a:xfrm>
            <a:off x="7899276" y="1469555"/>
            <a:ext cx="449400" cy="358500"/>
            <a:chOff x="6070476" y="3298355"/>
            <a:chExt cx="449400" cy="358500"/>
          </a:xfrm>
        </p:grpSpPr>
        <p:sp>
          <p:nvSpPr>
            <p:cNvPr id="1802" name="Google Shape;1802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3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804" name="Google Shape;1804;p53"/>
          <p:cNvGrpSpPr/>
          <p:nvPr/>
        </p:nvGrpSpPr>
        <p:grpSpPr>
          <a:xfrm>
            <a:off x="7890775" y="1097057"/>
            <a:ext cx="449400" cy="358500"/>
            <a:chOff x="6061975" y="3306857"/>
            <a:chExt cx="449400" cy="358500"/>
          </a:xfrm>
        </p:grpSpPr>
        <p:sp>
          <p:nvSpPr>
            <p:cNvPr id="1805" name="Google Shape;1805;p53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3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807" name="Google Shape;1807;p53"/>
          <p:cNvSpPr/>
          <p:nvPr/>
        </p:nvSpPr>
        <p:spPr>
          <a:xfrm>
            <a:off x="8007608" y="1224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53"/>
          <p:cNvSpPr/>
          <p:nvPr/>
        </p:nvSpPr>
        <p:spPr>
          <a:xfrm>
            <a:off x="8007608" y="1529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9" name="Google Shape;1809;p53"/>
          <p:cNvCxnSpPr>
            <a:stCxn id="1808" idx="0"/>
            <a:endCxn id="1807" idx="2"/>
          </p:cNvCxnSpPr>
          <p:nvPr/>
        </p:nvCxnSpPr>
        <p:spPr>
          <a:xfrm rot="-5400000">
            <a:off x="8025608" y="1461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0" name="Google Shape;1810;p53"/>
          <p:cNvSpPr/>
          <p:nvPr/>
        </p:nvSpPr>
        <p:spPr>
          <a:xfrm>
            <a:off x="7355261" y="3966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53"/>
          <p:cNvSpPr txBox="1"/>
          <p:nvPr/>
        </p:nvSpPr>
        <p:spPr>
          <a:xfrm>
            <a:off x="7263856" y="3899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12" name="Google Shape;1812;p53"/>
          <p:cNvSpPr/>
          <p:nvPr/>
        </p:nvSpPr>
        <p:spPr>
          <a:xfrm rot="-5400000">
            <a:off x="70551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53"/>
          <p:cNvSpPr/>
          <p:nvPr/>
        </p:nvSpPr>
        <p:spPr>
          <a:xfrm rot="-5400000">
            <a:off x="73599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4" name="Google Shape;1814;p53"/>
          <p:cNvCxnSpPr>
            <a:stCxn id="1813" idx="0"/>
            <a:endCxn id="1812" idx="2"/>
          </p:cNvCxnSpPr>
          <p:nvPr/>
        </p:nvCxnSpPr>
        <p:spPr>
          <a:xfrm flipH="1">
            <a:off x="7225208" y="4090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5" name="Google Shape;1815;p53"/>
          <p:cNvSpPr/>
          <p:nvPr/>
        </p:nvSpPr>
        <p:spPr>
          <a:xfrm>
            <a:off x="7126661" y="4347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53"/>
          <p:cNvSpPr txBox="1"/>
          <p:nvPr/>
        </p:nvSpPr>
        <p:spPr>
          <a:xfrm>
            <a:off x="7035256" y="4280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17" name="Google Shape;1817;p53"/>
          <p:cNvSpPr/>
          <p:nvPr/>
        </p:nvSpPr>
        <p:spPr>
          <a:xfrm rot="-5400000">
            <a:off x="68265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53"/>
          <p:cNvSpPr/>
          <p:nvPr/>
        </p:nvSpPr>
        <p:spPr>
          <a:xfrm rot="-5400000">
            <a:off x="71313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53"/>
          <p:cNvSpPr/>
          <p:nvPr/>
        </p:nvSpPr>
        <p:spPr>
          <a:xfrm>
            <a:off x="7812461" y="2823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53"/>
          <p:cNvSpPr txBox="1"/>
          <p:nvPr/>
        </p:nvSpPr>
        <p:spPr>
          <a:xfrm>
            <a:off x="7721056" y="2756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21" name="Google Shape;1821;p53"/>
          <p:cNvSpPr/>
          <p:nvPr/>
        </p:nvSpPr>
        <p:spPr>
          <a:xfrm rot="-5400000">
            <a:off x="75123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53"/>
          <p:cNvSpPr/>
          <p:nvPr/>
        </p:nvSpPr>
        <p:spPr>
          <a:xfrm rot="-5400000">
            <a:off x="78171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3" name="Google Shape;1823;p53"/>
          <p:cNvCxnSpPr>
            <a:stCxn id="1822" idx="0"/>
            <a:endCxn id="1821" idx="2"/>
          </p:cNvCxnSpPr>
          <p:nvPr/>
        </p:nvCxnSpPr>
        <p:spPr>
          <a:xfrm flipH="1">
            <a:off x="7682408" y="2947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4" name="Google Shape;1824;p53"/>
          <p:cNvSpPr/>
          <p:nvPr/>
        </p:nvSpPr>
        <p:spPr>
          <a:xfrm>
            <a:off x="7583861" y="3204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53"/>
          <p:cNvSpPr txBox="1"/>
          <p:nvPr/>
        </p:nvSpPr>
        <p:spPr>
          <a:xfrm>
            <a:off x="7492456" y="3137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26" name="Google Shape;1826;p53"/>
          <p:cNvSpPr/>
          <p:nvPr/>
        </p:nvSpPr>
        <p:spPr>
          <a:xfrm rot="-5400000">
            <a:off x="72837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53"/>
          <p:cNvSpPr/>
          <p:nvPr/>
        </p:nvSpPr>
        <p:spPr>
          <a:xfrm rot="-5400000">
            <a:off x="75885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8" name="Google Shape;1828;p53"/>
          <p:cNvCxnSpPr>
            <a:stCxn id="1827" idx="0"/>
            <a:endCxn id="1826" idx="2"/>
          </p:cNvCxnSpPr>
          <p:nvPr/>
        </p:nvCxnSpPr>
        <p:spPr>
          <a:xfrm flipH="1">
            <a:off x="7453808" y="3328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9" name="Google Shape;1829;p53"/>
          <p:cNvCxnSpPr/>
          <p:nvPr/>
        </p:nvCxnSpPr>
        <p:spPr>
          <a:xfrm flipH="1">
            <a:off x="6996608" y="4471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9" name="Google Shape;1799;p53"/>
          <p:cNvSpPr/>
          <p:nvPr/>
        </p:nvSpPr>
        <p:spPr>
          <a:xfrm>
            <a:off x="8007608" y="1605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53"/>
          <p:cNvSpPr txBox="1"/>
          <p:nvPr/>
        </p:nvSpPr>
        <p:spPr>
          <a:xfrm>
            <a:off x="4080775" y="4005875"/>
            <a:ext cx="731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605;p52">
            <a:extLst>
              <a:ext uri="{FF2B5EF4-FFF2-40B4-BE49-F238E27FC236}">
                <a16:creationId xmlns:a16="http://schemas.microsoft.com/office/drawing/2014/main" id="{A25FE598-16AE-482A-87F5-C3F30D4DDF0A}"/>
              </a:ext>
            </a:extLst>
          </p:cNvPr>
          <p:cNvSpPr txBox="1">
            <a:spLocks/>
          </p:cNvSpPr>
          <p:nvPr/>
        </p:nvSpPr>
        <p:spPr>
          <a:xfrm>
            <a:off x="471900" y="852275"/>
            <a:ext cx="830634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Start session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 = tf.Session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tf.global_variables_initializer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Train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_ </a:t>
            </a: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Test trained model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 = tf.equal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 = tf.reduce_mean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tf.cast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correct_prediction, tf.float32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mnist.test.images,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						 y_truth: mnist.test.labels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6" name="Google Shape;1836;p5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mini batch of examples</a:t>
            </a:r>
            <a:endParaRPr/>
          </a:p>
        </p:txBody>
      </p:sp>
      <p:sp>
        <p:nvSpPr>
          <p:cNvPr id="1837" name="Google Shape;1837;p54"/>
          <p:cNvSpPr/>
          <p:nvPr/>
        </p:nvSpPr>
        <p:spPr>
          <a:xfrm>
            <a:off x="852900" y="2005750"/>
            <a:ext cx="4537200" cy="236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54"/>
          <p:cNvSpPr/>
          <p:nvPr/>
        </p:nvSpPr>
        <p:spPr>
          <a:xfrm rot="5400000">
            <a:off x="3986012" y="41541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54"/>
          <p:cNvSpPr/>
          <p:nvPr/>
        </p:nvSpPr>
        <p:spPr>
          <a:xfrm rot="5400000">
            <a:off x="2614412" y="41541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0" name="Google Shape;1840;p54"/>
          <p:cNvCxnSpPr>
            <a:stCxn id="1839" idx="0"/>
            <a:endCxn id="1838" idx="2"/>
          </p:cNvCxnSpPr>
          <p:nvPr/>
        </p:nvCxnSpPr>
        <p:spPr>
          <a:xfrm>
            <a:off x="2784512" y="4239220"/>
            <a:ext cx="12015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1" name="Google Shape;1841;p54"/>
          <p:cNvSpPr/>
          <p:nvPr/>
        </p:nvSpPr>
        <p:spPr>
          <a:xfrm>
            <a:off x="1785350" y="3944775"/>
            <a:ext cx="858625" cy="52715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42" name="Google Shape;1842;p54"/>
          <p:cNvSpPr txBox="1"/>
          <p:nvPr/>
        </p:nvSpPr>
        <p:spPr>
          <a:xfrm>
            <a:off x="2788550" y="3893750"/>
            <a:ext cx="10791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batch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1843" name="Google Shape;1843;p54"/>
          <p:cNvGrpSpPr/>
          <p:nvPr/>
        </p:nvGrpSpPr>
        <p:grpSpPr>
          <a:xfrm>
            <a:off x="6282082" y="4263447"/>
            <a:ext cx="340200" cy="358500"/>
            <a:chOff x="6129682" y="3272847"/>
            <a:chExt cx="340200" cy="358500"/>
          </a:xfrm>
        </p:grpSpPr>
        <p:sp>
          <p:nvSpPr>
            <p:cNvPr id="1844" name="Google Shape;1844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4"/>
            <p:cNvSpPr txBox="1"/>
            <p:nvPr/>
          </p:nvSpPr>
          <p:spPr>
            <a:xfrm>
              <a:off x="6129682" y="3272847"/>
              <a:ext cx="3402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x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846" name="Google Shape;1846;p54"/>
          <p:cNvGrpSpPr/>
          <p:nvPr/>
        </p:nvGrpSpPr>
        <p:grpSpPr>
          <a:xfrm>
            <a:off x="7136961" y="1537253"/>
            <a:ext cx="449400" cy="358500"/>
            <a:chOff x="6070161" y="3289853"/>
            <a:chExt cx="449400" cy="358500"/>
          </a:xfrm>
        </p:grpSpPr>
        <p:sp>
          <p:nvSpPr>
            <p:cNvPr id="1847" name="Google Shape;1847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4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849" name="Google Shape;1849;p54"/>
          <p:cNvSpPr/>
          <p:nvPr/>
        </p:nvSpPr>
        <p:spPr>
          <a:xfrm>
            <a:off x="6745661" y="4347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54"/>
          <p:cNvSpPr txBox="1"/>
          <p:nvPr/>
        </p:nvSpPr>
        <p:spPr>
          <a:xfrm>
            <a:off x="6688263" y="4297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51" name="Google Shape;1851;p54"/>
          <p:cNvSpPr/>
          <p:nvPr/>
        </p:nvSpPr>
        <p:spPr>
          <a:xfrm>
            <a:off x="6974261" y="3966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54"/>
          <p:cNvSpPr txBox="1"/>
          <p:nvPr/>
        </p:nvSpPr>
        <p:spPr>
          <a:xfrm>
            <a:off x="6916863" y="3916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b1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1853" name="Google Shape;1853;p54"/>
          <p:cNvGrpSpPr/>
          <p:nvPr/>
        </p:nvGrpSpPr>
        <p:grpSpPr>
          <a:xfrm>
            <a:off x="6510673" y="3916457"/>
            <a:ext cx="449400" cy="358500"/>
            <a:chOff x="6129673" y="3306857"/>
            <a:chExt cx="449400" cy="358500"/>
          </a:xfrm>
        </p:grpSpPr>
        <p:sp>
          <p:nvSpPr>
            <p:cNvPr id="1854" name="Google Shape;1854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4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856" name="Google Shape;1856;p54"/>
          <p:cNvGrpSpPr/>
          <p:nvPr/>
        </p:nvGrpSpPr>
        <p:grpSpPr>
          <a:xfrm>
            <a:off x="6714083" y="3492948"/>
            <a:ext cx="449400" cy="358500"/>
            <a:chOff x="6104483" y="3264348"/>
            <a:chExt cx="449400" cy="358500"/>
          </a:xfrm>
        </p:grpSpPr>
        <p:sp>
          <p:nvSpPr>
            <p:cNvPr id="1857" name="Google Shape;1857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4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859" name="Google Shape;1859;p54"/>
          <p:cNvGrpSpPr/>
          <p:nvPr/>
        </p:nvGrpSpPr>
        <p:grpSpPr>
          <a:xfrm>
            <a:off x="6688578" y="3137453"/>
            <a:ext cx="449400" cy="358500"/>
            <a:chOff x="6078978" y="3289853"/>
            <a:chExt cx="449400" cy="358500"/>
          </a:xfrm>
        </p:grpSpPr>
        <p:sp>
          <p:nvSpPr>
            <p:cNvPr id="1860" name="Google Shape;1860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4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862" name="Google Shape;1862;p54"/>
          <p:cNvSpPr/>
          <p:nvPr/>
        </p:nvSpPr>
        <p:spPr>
          <a:xfrm>
            <a:off x="64836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54"/>
          <p:cNvSpPr/>
          <p:nvPr/>
        </p:nvSpPr>
        <p:spPr>
          <a:xfrm>
            <a:off x="63312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64" name="Google Shape;1864;p54"/>
          <p:cNvCxnSpPr>
            <a:stCxn id="1863" idx="0"/>
            <a:endCxn id="1862" idx="2"/>
          </p:cNvCxnSpPr>
          <p:nvPr/>
        </p:nvCxnSpPr>
        <p:spPr>
          <a:xfrm rot="-5400000">
            <a:off x="64251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5" name="Google Shape;1865;p54"/>
          <p:cNvSpPr/>
          <p:nvPr/>
        </p:nvSpPr>
        <p:spPr>
          <a:xfrm>
            <a:off x="66360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54"/>
          <p:cNvSpPr/>
          <p:nvPr/>
        </p:nvSpPr>
        <p:spPr>
          <a:xfrm>
            <a:off x="67884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67" name="Google Shape;1867;p54"/>
          <p:cNvCxnSpPr>
            <a:stCxn id="1866" idx="0"/>
            <a:endCxn id="1865" idx="2"/>
          </p:cNvCxnSpPr>
          <p:nvPr/>
        </p:nvCxnSpPr>
        <p:spPr>
          <a:xfrm rot="5400000" flipH="1">
            <a:off x="67299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8" name="Google Shape;1868;p54"/>
          <p:cNvSpPr/>
          <p:nvPr/>
        </p:nvSpPr>
        <p:spPr>
          <a:xfrm>
            <a:off x="67122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54"/>
          <p:cNvSpPr/>
          <p:nvPr/>
        </p:nvSpPr>
        <p:spPr>
          <a:xfrm>
            <a:off x="65598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0" name="Google Shape;1870;p54"/>
          <p:cNvCxnSpPr>
            <a:stCxn id="1869" idx="0"/>
            <a:endCxn id="1868" idx="2"/>
          </p:cNvCxnSpPr>
          <p:nvPr/>
        </p:nvCxnSpPr>
        <p:spPr>
          <a:xfrm rot="-5400000">
            <a:off x="66537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1" name="Google Shape;1871;p54"/>
          <p:cNvSpPr/>
          <p:nvPr/>
        </p:nvSpPr>
        <p:spPr>
          <a:xfrm>
            <a:off x="68646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54"/>
          <p:cNvSpPr/>
          <p:nvPr/>
        </p:nvSpPr>
        <p:spPr>
          <a:xfrm>
            <a:off x="70170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3" name="Google Shape;1873;p54"/>
          <p:cNvCxnSpPr>
            <a:stCxn id="1872" idx="0"/>
            <a:endCxn id="1871" idx="2"/>
          </p:cNvCxnSpPr>
          <p:nvPr/>
        </p:nvCxnSpPr>
        <p:spPr>
          <a:xfrm rot="5400000" flipH="1">
            <a:off x="69585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4" name="Google Shape;1874;p54"/>
          <p:cNvSpPr/>
          <p:nvPr/>
        </p:nvSpPr>
        <p:spPr>
          <a:xfrm>
            <a:off x="6788408" y="3281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54"/>
          <p:cNvSpPr/>
          <p:nvPr/>
        </p:nvSpPr>
        <p:spPr>
          <a:xfrm>
            <a:off x="6788408" y="3586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76" name="Google Shape;1876;p54"/>
          <p:cNvCxnSpPr>
            <a:stCxn id="1875" idx="0"/>
            <a:endCxn id="1874" idx="2"/>
          </p:cNvCxnSpPr>
          <p:nvPr/>
        </p:nvCxnSpPr>
        <p:spPr>
          <a:xfrm rot="-5400000">
            <a:off x="6806408" y="3519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7" name="Google Shape;1877;p54"/>
          <p:cNvSpPr/>
          <p:nvPr/>
        </p:nvSpPr>
        <p:spPr>
          <a:xfrm>
            <a:off x="7202861" y="3204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54"/>
          <p:cNvSpPr txBox="1"/>
          <p:nvPr/>
        </p:nvSpPr>
        <p:spPr>
          <a:xfrm>
            <a:off x="7145463" y="3154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79" name="Google Shape;1879;p54"/>
          <p:cNvSpPr/>
          <p:nvPr/>
        </p:nvSpPr>
        <p:spPr>
          <a:xfrm>
            <a:off x="7431461" y="2823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54"/>
          <p:cNvSpPr txBox="1"/>
          <p:nvPr/>
        </p:nvSpPr>
        <p:spPr>
          <a:xfrm>
            <a:off x="7374063" y="2773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b2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1881" name="Google Shape;1881;p54"/>
          <p:cNvGrpSpPr/>
          <p:nvPr/>
        </p:nvGrpSpPr>
        <p:grpSpPr>
          <a:xfrm>
            <a:off x="6967873" y="2773457"/>
            <a:ext cx="449400" cy="358500"/>
            <a:chOff x="6129673" y="3306857"/>
            <a:chExt cx="449400" cy="358500"/>
          </a:xfrm>
        </p:grpSpPr>
        <p:sp>
          <p:nvSpPr>
            <p:cNvPr id="1882" name="Google Shape;1882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4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884" name="Google Shape;1884;p54"/>
          <p:cNvGrpSpPr/>
          <p:nvPr/>
        </p:nvGrpSpPr>
        <p:grpSpPr>
          <a:xfrm>
            <a:off x="7171283" y="2349948"/>
            <a:ext cx="449400" cy="358500"/>
            <a:chOff x="6104483" y="3264348"/>
            <a:chExt cx="449400" cy="358500"/>
          </a:xfrm>
        </p:grpSpPr>
        <p:sp>
          <p:nvSpPr>
            <p:cNvPr id="1885" name="Google Shape;1885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4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887" name="Google Shape;1887;p54"/>
          <p:cNvGrpSpPr/>
          <p:nvPr/>
        </p:nvGrpSpPr>
        <p:grpSpPr>
          <a:xfrm>
            <a:off x="7120273" y="1994453"/>
            <a:ext cx="449400" cy="358500"/>
            <a:chOff x="6053473" y="3289853"/>
            <a:chExt cx="449400" cy="358500"/>
          </a:xfrm>
        </p:grpSpPr>
        <p:sp>
          <p:nvSpPr>
            <p:cNvPr id="1888" name="Google Shape;1888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4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890" name="Google Shape;1890;p54"/>
          <p:cNvSpPr/>
          <p:nvPr/>
        </p:nvSpPr>
        <p:spPr>
          <a:xfrm>
            <a:off x="69408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54"/>
          <p:cNvSpPr/>
          <p:nvPr/>
        </p:nvSpPr>
        <p:spPr>
          <a:xfrm>
            <a:off x="67884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2" name="Google Shape;1892;p54"/>
          <p:cNvCxnSpPr>
            <a:stCxn id="1891" idx="0"/>
            <a:endCxn id="1890" idx="2"/>
          </p:cNvCxnSpPr>
          <p:nvPr/>
        </p:nvCxnSpPr>
        <p:spPr>
          <a:xfrm rot="-5400000">
            <a:off x="68823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3" name="Google Shape;1893;p54"/>
          <p:cNvSpPr/>
          <p:nvPr/>
        </p:nvSpPr>
        <p:spPr>
          <a:xfrm>
            <a:off x="70932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54"/>
          <p:cNvSpPr/>
          <p:nvPr/>
        </p:nvSpPr>
        <p:spPr>
          <a:xfrm>
            <a:off x="72456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5" name="Google Shape;1895;p54"/>
          <p:cNvCxnSpPr>
            <a:stCxn id="1894" idx="0"/>
            <a:endCxn id="1893" idx="2"/>
          </p:cNvCxnSpPr>
          <p:nvPr/>
        </p:nvCxnSpPr>
        <p:spPr>
          <a:xfrm rot="5400000" flipH="1">
            <a:off x="71871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6" name="Google Shape;1896;p54"/>
          <p:cNvSpPr/>
          <p:nvPr/>
        </p:nvSpPr>
        <p:spPr>
          <a:xfrm>
            <a:off x="71694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54"/>
          <p:cNvSpPr/>
          <p:nvPr/>
        </p:nvSpPr>
        <p:spPr>
          <a:xfrm>
            <a:off x="70170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8" name="Google Shape;1898;p54"/>
          <p:cNvCxnSpPr>
            <a:stCxn id="1897" idx="0"/>
            <a:endCxn id="1896" idx="2"/>
          </p:cNvCxnSpPr>
          <p:nvPr/>
        </p:nvCxnSpPr>
        <p:spPr>
          <a:xfrm rot="-5400000">
            <a:off x="71109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9" name="Google Shape;1899;p54"/>
          <p:cNvSpPr/>
          <p:nvPr/>
        </p:nvSpPr>
        <p:spPr>
          <a:xfrm>
            <a:off x="73218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54"/>
          <p:cNvSpPr/>
          <p:nvPr/>
        </p:nvSpPr>
        <p:spPr>
          <a:xfrm>
            <a:off x="74742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1" name="Google Shape;1901;p54"/>
          <p:cNvCxnSpPr>
            <a:stCxn id="1900" idx="0"/>
            <a:endCxn id="1899" idx="2"/>
          </p:cNvCxnSpPr>
          <p:nvPr/>
        </p:nvCxnSpPr>
        <p:spPr>
          <a:xfrm rot="5400000" flipH="1">
            <a:off x="74157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2" name="Google Shape;1902;p54"/>
          <p:cNvSpPr/>
          <p:nvPr/>
        </p:nvSpPr>
        <p:spPr>
          <a:xfrm>
            <a:off x="7245608" y="2138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54"/>
          <p:cNvSpPr/>
          <p:nvPr/>
        </p:nvSpPr>
        <p:spPr>
          <a:xfrm>
            <a:off x="7245608" y="2443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4" name="Google Shape;1904;p54"/>
          <p:cNvCxnSpPr>
            <a:stCxn id="1903" idx="0"/>
            <a:endCxn id="1902" idx="2"/>
          </p:cNvCxnSpPr>
          <p:nvPr/>
        </p:nvCxnSpPr>
        <p:spPr>
          <a:xfrm rot="-5400000">
            <a:off x="7263608" y="2376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905" name="Google Shape;1905;p54"/>
          <p:cNvGrpSpPr/>
          <p:nvPr/>
        </p:nvGrpSpPr>
        <p:grpSpPr>
          <a:xfrm>
            <a:off x="7594476" y="1774355"/>
            <a:ext cx="449400" cy="358500"/>
            <a:chOff x="6070476" y="3298355"/>
            <a:chExt cx="449400" cy="358500"/>
          </a:xfrm>
        </p:grpSpPr>
        <p:sp>
          <p:nvSpPr>
            <p:cNvPr id="1906" name="Google Shape;1906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4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908" name="Google Shape;1908;p54"/>
          <p:cNvSpPr/>
          <p:nvPr/>
        </p:nvSpPr>
        <p:spPr>
          <a:xfrm rot="5400000">
            <a:off x="7664708" y="1796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54"/>
          <p:cNvSpPr/>
          <p:nvPr/>
        </p:nvSpPr>
        <p:spPr>
          <a:xfrm rot="5400000">
            <a:off x="7283708" y="16436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0" name="Google Shape;1910;p54"/>
          <p:cNvCxnSpPr>
            <a:stCxn id="1909" idx="0"/>
            <a:endCxn id="1908" idx="2"/>
          </p:cNvCxnSpPr>
          <p:nvPr/>
        </p:nvCxnSpPr>
        <p:spPr>
          <a:xfrm>
            <a:off x="7453808" y="17287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1" name="Google Shape;1911;p54"/>
          <p:cNvSpPr/>
          <p:nvPr/>
        </p:nvSpPr>
        <p:spPr>
          <a:xfrm rot="5400000">
            <a:off x="7664708" y="1948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54"/>
          <p:cNvSpPr/>
          <p:nvPr/>
        </p:nvSpPr>
        <p:spPr>
          <a:xfrm rot="5400000">
            <a:off x="7283708" y="2100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3" name="Google Shape;1913;p54"/>
          <p:cNvCxnSpPr>
            <a:stCxn id="1912" idx="0"/>
            <a:endCxn id="1911" idx="2"/>
          </p:cNvCxnSpPr>
          <p:nvPr/>
        </p:nvCxnSpPr>
        <p:spPr>
          <a:xfrm rot="10800000" flipH="1">
            <a:off x="7453808" y="20335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4" name="Google Shape;1914;p54"/>
          <p:cNvSpPr/>
          <p:nvPr/>
        </p:nvSpPr>
        <p:spPr>
          <a:xfrm rot="5400000">
            <a:off x="7740908" y="1872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5" name="Google Shape;1915;p54"/>
          <p:cNvCxnSpPr>
            <a:stCxn id="1914" idx="0"/>
            <a:endCxn id="1916" idx="2"/>
          </p:cNvCxnSpPr>
          <p:nvPr/>
        </p:nvCxnSpPr>
        <p:spPr>
          <a:xfrm rot="10800000" flipH="1">
            <a:off x="7911008" y="1775813"/>
            <a:ext cx="181800" cy="1815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7" name="Google Shape;1917;p54"/>
          <p:cNvSpPr/>
          <p:nvPr/>
        </p:nvSpPr>
        <p:spPr>
          <a:xfrm rot="5400000">
            <a:off x="7969508" y="1567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8" name="Google Shape;1918;p54"/>
          <p:cNvGrpSpPr/>
          <p:nvPr/>
        </p:nvGrpSpPr>
        <p:grpSpPr>
          <a:xfrm>
            <a:off x="7899276" y="1469555"/>
            <a:ext cx="449400" cy="358500"/>
            <a:chOff x="6070476" y="3298355"/>
            <a:chExt cx="449400" cy="358500"/>
          </a:xfrm>
        </p:grpSpPr>
        <p:sp>
          <p:nvSpPr>
            <p:cNvPr id="1919" name="Google Shape;1919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4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1921" name="Google Shape;1921;p54"/>
          <p:cNvGrpSpPr/>
          <p:nvPr/>
        </p:nvGrpSpPr>
        <p:grpSpPr>
          <a:xfrm>
            <a:off x="7890775" y="1097057"/>
            <a:ext cx="449400" cy="358500"/>
            <a:chOff x="6061975" y="3306857"/>
            <a:chExt cx="449400" cy="358500"/>
          </a:xfrm>
        </p:grpSpPr>
        <p:sp>
          <p:nvSpPr>
            <p:cNvPr id="1922" name="Google Shape;1922;p54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4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924" name="Google Shape;1924;p54"/>
          <p:cNvSpPr/>
          <p:nvPr/>
        </p:nvSpPr>
        <p:spPr>
          <a:xfrm>
            <a:off x="8007608" y="1224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54"/>
          <p:cNvSpPr/>
          <p:nvPr/>
        </p:nvSpPr>
        <p:spPr>
          <a:xfrm>
            <a:off x="8007608" y="1529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6" name="Google Shape;1926;p54"/>
          <p:cNvCxnSpPr>
            <a:stCxn id="1925" idx="0"/>
            <a:endCxn id="1924" idx="2"/>
          </p:cNvCxnSpPr>
          <p:nvPr/>
        </p:nvCxnSpPr>
        <p:spPr>
          <a:xfrm rot="-5400000">
            <a:off x="8025608" y="1461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7" name="Google Shape;1927;p54"/>
          <p:cNvSpPr/>
          <p:nvPr/>
        </p:nvSpPr>
        <p:spPr>
          <a:xfrm>
            <a:off x="7355261" y="3966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54"/>
          <p:cNvSpPr txBox="1"/>
          <p:nvPr/>
        </p:nvSpPr>
        <p:spPr>
          <a:xfrm>
            <a:off x="7263856" y="3899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29" name="Google Shape;1929;p54"/>
          <p:cNvSpPr/>
          <p:nvPr/>
        </p:nvSpPr>
        <p:spPr>
          <a:xfrm rot="-5400000">
            <a:off x="70551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54"/>
          <p:cNvSpPr/>
          <p:nvPr/>
        </p:nvSpPr>
        <p:spPr>
          <a:xfrm rot="-5400000">
            <a:off x="73599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1" name="Google Shape;1931;p54"/>
          <p:cNvCxnSpPr>
            <a:stCxn id="1930" idx="0"/>
            <a:endCxn id="1929" idx="2"/>
          </p:cNvCxnSpPr>
          <p:nvPr/>
        </p:nvCxnSpPr>
        <p:spPr>
          <a:xfrm flipH="1">
            <a:off x="7225208" y="4090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2" name="Google Shape;1932;p54"/>
          <p:cNvSpPr/>
          <p:nvPr/>
        </p:nvSpPr>
        <p:spPr>
          <a:xfrm>
            <a:off x="7126661" y="4347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54"/>
          <p:cNvSpPr txBox="1"/>
          <p:nvPr/>
        </p:nvSpPr>
        <p:spPr>
          <a:xfrm>
            <a:off x="7035256" y="4280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34" name="Google Shape;1934;p54"/>
          <p:cNvSpPr/>
          <p:nvPr/>
        </p:nvSpPr>
        <p:spPr>
          <a:xfrm rot="-5400000">
            <a:off x="68265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54"/>
          <p:cNvSpPr/>
          <p:nvPr/>
        </p:nvSpPr>
        <p:spPr>
          <a:xfrm rot="-5400000">
            <a:off x="71313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54"/>
          <p:cNvSpPr/>
          <p:nvPr/>
        </p:nvSpPr>
        <p:spPr>
          <a:xfrm>
            <a:off x="7812461" y="2823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54"/>
          <p:cNvSpPr txBox="1"/>
          <p:nvPr/>
        </p:nvSpPr>
        <p:spPr>
          <a:xfrm>
            <a:off x="7721056" y="2756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38" name="Google Shape;1938;p54"/>
          <p:cNvSpPr/>
          <p:nvPr/>
        </p:nvSpPr>
        <p:spPr>
          <a:xfrm rot="-5400000">
            <a:off x="75123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54"/>
          <p:cNvSpPr/>
          <p:nvPr/>
        </p:nvSpPr>
        <p:spPr>
          <a:xfrm rot="-5400000">
            <a:off x="78171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0" name="Google Shape;1940;p54"/>
          <p:cNvCxnSpPr>
            <a:stCxn id="1939" idx="0"/>
            <a:endCxn id="1938" idx="2"/>
          </p:cNvCxnSpPr>
          <p:nvPr/>
        </p:nvCxnSpPr>
        <p:spPr>
          <a:xfrm flipH="1">
            <a:off x="7682408" y="2947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1" name="Google Shape;1941;p54"/>
          <p:cNvSpPr/>
          <p:nvPr/>
        </p:nvSpPr>
        <p:spPr>
          <a:xfrm>
            <a:off x="7583861" y="3204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54"/>
          <p:cNvSpPr txBox="1"/>
          <p:nvPr/>
        </p:nvSpPr>
        <p:spPr>
          <a:xfrm>
            <a:off x="7492456" y="3137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43" name="Google Shape;1943;p54"/>
          <p:cNvSpPr/>
          <p:nvPr/>
        </p:nvSpPr>
        <p:spPr>
          <a:xfrm rot="-5400000">
            <a:off x="72837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54"/>
          <p:cNvSpPr/>
          <p:nvPr/>
        </p:nvSpPr>
        <p:spPr>
          <a:xfrm rot="-5400000">
            <a:off x="75885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45" name="Google Shape;1945;p54"/>
          <p:cNvCxnSpPr>
            <a:stCxn id="1944" idx="0"/>
            <a:endCxn id="1943" idx="2"/>
          </p:cNvCxnSpPr>
          <p:nvPr/>
        </p:nvCxnSpPr>
        <p:spPr>
          <a:xfrm flipH="1">
            <a:off x="7453808" y="3328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6" name="Google Shape;1946;p54"/>
          <p:cNvCxnSpPr/>
          <p:nvPr/>
        </p:nvCxnSpPr>
        <p:spPr>
          <a:xfrm flipH="1">
            <a:off x="6996608" y="4471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6" name="Google Shape;1916;p54"/>
          <p:cNvSpPr/>
          <p:nvPr/>
        </p:nvSpPr>
        <p:spPr>
          <a:xfrm>
            <a:off x="8007608" y="1605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54"/>
          <p:cNvSpPr txBox="1"/>
          <p:nvPr/>
        </p:nvSpPr>
        <p:spPr>
          <a:xfrm>
            <a:off x="4080775" y="4005875"/>
            <a:ext cx="731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605;p52">
            <a:extLst>
              <a:ext uri="{FF2B5EF4-FFF2-40B4-BE49-F238E27FC236}">
                <a16:creationId xmlns:a16="http://schemas.microsoft.com/office/drawing/2014/main" id="{FA4AD219-1BB0-4328-ABD1-93BFF8CFF77A}"/>
              </a:ext>
            </a:extLst>
          </p:cNvPr>
          <p:cNvSpPr txBox="1">
            <a:spLocks/>
          </p:cNvSpPr>
          <p:nvPr/>
        </p:nvSpPr>
        <p:spPr>
          <a:xfrm>
            <a:off x="471900" y="852275"/>
            <a:ext cx="830634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Start session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 = tf.Session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tf.global_variables_initializer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Train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_ </a:t>
            </a: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Test trained model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 = tf.equal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 = tf.reduce_mean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tf.cast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correct_prediction, tf.float32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mnist.test.images,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						 y_truth: mnist.test.labels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53" name="Google Shape;1953;p5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train_step operation, feeding examples to placeholders</a:t>
            </a:r>
            <a:endParaRPr/>
          </a:p>
        </p:txBody>
      </p:sp>
      <p:sp>
        <p:nvSpPr>
          <p:cNvPr id="1954" name="Google Shape;1954;p55"/>
          <p:cNvSpPr/>
          <p:nvPr/>
        </p:nvSpPr>
        <p:spPr>
          <a:xfrm>
            <a:off x="852900" y="2183650"/>
            <a:ext cx="5965500" cy="236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55"/>
          <p:cNvSpPr/>
          <p:nvPr/>
        </p:nvSpPr>
        <p:spPr>
          <a:xfrm>
            <a:off x="6288461" y="4347839"/>
            <a:ext cx="257700" cy="257700"/>
          </a:xfrm>
          <a:prstGeom prst="ellipse">
            <a:avLst/>
          </a:prstGeom>
          <a:solidFill>
            <a:srgbClr val="6AA84F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55"/>
          <p:cNvSpPr txBox="1"/>
          <p:nvPr/>
        </p:nvSpPr>
        <p:spPr>
          <a:xfrm>
            <a:off x="6282082" y="4263447"/>
            <a:ext cx="3402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57" name="Google Shape;1957;p55"/>
          <p:cNvSpPr/>
          <p:nvPr/>
        </p:nvSpPr>
        <p:spPr>
          <a:xfrm>
            <a:off x="7202861" y="1604639"/>
            <a:ext cx="257700" cy="257700"/>
          </a:xfrm>
          <a:prstGeom prst="ellipse">
            <a:avLst/>
          </a:prstGeom>
          <a:solidFill>
            <a:srgbClr val="6AA84F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55"/>
          <p:cNvSpPr txBox="1"/>
          <p:nvPr/>
        </p:nvSpPr>
        <p:spPr>
          <a:xfrm>
            <a:off x="7136961" y="15372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y_t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59" name="Google Shape;1959;p55"/>
          <p:cNvSpPr/>
          <p:nvPr/>
        </p:nvSpPr>
        <p:spPr>
          <a:xfrm>
            <a:off x="6745661" y="4347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55"/>
          <p:cNvSpPr txBox="1"/>
          <p:nvPr/>
        </p:nvSpPr>
        <p:spPr>
          <a:xfrm>
            <a:off x="6688263" y="4297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61" name="Google Shape;1961;p55"/>
          <p:cNvSpPr/>
          <p:nvPr/>
        </p:nvSpPr>
        <p:spPr>
          <a:xfrm>
            <a:off x="6974261" y="3966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55"/>
          <p:cNvSpPr txBox="1"/>
          <p:nvPr/>
        </p:nvSpPr>
        <p:spPr>
          <a:xfrm>
            <a:off x="6916863" y="3916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b1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1963" name="Google Shape;1963;p55"/>
          <p:cNvGrpSpPr/>
          <p:nvPr/>
        </p:nvGrpSpPr>
        <p:grpSpPr>
          <a:xfrm>
            <a:off x="6510673" y="3916457"/>
            <a:ext cx="449400" cy="358500"/>
            <a:chOff x="6129673" y="3306857"/>
            <a:chExt cx="449400" cy="358500"/>
          </a:xfrm>
        </p:grpSpPr>
        <p:sp>
          <p:nvSpPr>
            <p:cNvPr id="1964" name="Google Shape;1964;p55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966" name="Google Shape;1966;p55"/>
          <p:cNvGrpSpPr/>
          <p:nvPr/>
        </p:nvGrpSpPr>
        <p:grpSpPr>
          <a:xfrm>
            <a:off x="6714083" y="3492948"/>
            <a:ext cx="449400" cy="358500"/>
            <a:chOff x="6104483" y="3264348"/>
            <a:chExt cx="449400" cy="358500"/>
          </a:xfrm>
        </p:grpSpPr>
        <p:sp>
          <p:nvSpPr>
            <p:cNvPr id="1967" name="Google Shape;1967;p55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969" name="Google Shape;1969;p55"/>
          <p:cNvGrpSpPr/>
          <p:nvPr/>
        </p:nvGrpSpPr>
        <p:grpSpPr>
          <a:xfrm>
            <a:off x="6688578" y="3137453"/>
            <a:ext cx="449400" cy="358500"/>
            <a:chOff x="6078978" y="3289853"/>
            <a:chExt cx="449400" cy="358500"/>
          </a:xfrm>
        </p:grpSpPr>
        <p:sp>
          <p:nvSpPr>
            <p:cNvPr id="1970" name="Google Shape;1970;p55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1972" name="Google Shape;1972;p55"/>
          <p:cNvSpPr/>
          <p:nvPr/>
        </p:nvSpPr>
        <p:spPr>
          <a:xfrm>
            <a:off x="64836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55"/>
          <p:cNvSpPr/>
          <p:nvPr/>
        </p:nvSpPr>
        <p:spPr>
          <a:xfrm>
            <a:off x="63312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4" name="Google Shape;1974;p55"/>
          <p:cNvCxnSpPr>
            <a:stCxn id="1973" idx="0"/>
            <a:endCxn id="1972" idx="2"/>
          </p:cNvCxnSpPr>
          <p:nvPr/>
        </p:nvCxnSpPr>
        <p:spPr>
          <a:xfrm rot="-5400000">
            <a:off x="64251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5" name="Google Shape;1975;p55"/>
          <p:cNvSpPr/>
          <p:nvPr/>
        </p:nvSpPr>
        <p:spPr>
          <a:xfrm>
            <a:off x="66360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55"/>
          <p:cNvSpPr/>
          <p:nvPr/>
        </p:nvSpPr>
        <p:spPr>
          <a:xfrm>
            <a:off x="67884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77" name="Google Shape;1977;p55"/>
          <p:cNvCxnSpPr>
            <a:stCxn id="1976" idx="0"/>
            <a:endCxn id="1975" idx="2"/>
          </p:cNvCxnSpPr>
          <p:nvPr/>
        </p:nvCxnSpPr>
        <p:spPr>
          <a:xfrm rot="5400000" flipH="1">
            <a:off x="67299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8" name="Google Shape;1978;p55"/>
          <p:cNvSpPr/>
          <p:nvPr/>
        </p:nvSpPr>
        <p:spPr>
          <a:xfrm>
            <a:off x="67122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55"/>
          <p:cNvSpPr/>
          <p:nvPr/>
        </p:nvSpPr>
        <p:spPr>
          <a:xfrm>
            <a:off x="65598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0" name="Google Shape;1980;p55"/>
          <p:cNvCxnSpPr>
            <a:stCxn id="1979" idx="0"/>
            <a:endCxn id="1978" idx="2"/>
          </p:cNvCxnSpPr>
          <p:nvPr/>
        </p:nvCxnSpPr>
        <p:spPr>
          <a:xfrm rot="-5400000">
            <a:off x="66537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1" name="Google Shape;1981;p55"/>
          <p:cNvSpPr/>
          <p:nvPr/>
        </p:nvSpPr>
        <p:spPr>
          <a:xfrm>
            <a:off x="68646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55"/>
          <p:cNvSpPr/>
          <p:nvPr/>
        </p:nvSpPr>
        <p:spPr>
          <a:xfrm>
            <a:off x="70170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3" name="Google Shape;1983;p55"/>
          <p:cNvCxnSpPr>
            <a:stCxn id="1982" idx="0"/>
            <a:endCxn id="1981" idx="2"/>
          </p:cNvCxnSpPr>
          <p:nvPr/>
        </p:nvCxnSpPr>
        <p:spPr>
          <a:xfrm rot="5400000" flipH="1">
            <a:off x="69585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4" name="Google Shape;1984;p55"/>
          <p:cNvSpPr/>
          <p:nvPr/>
        </p:nvSpPr>
        <p:spPr>
          <a:xfrm>
            <a:off x="6788408" y="3281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55"/>
          <p:cNvSpPr/>
          <p:nvPr/>
        </p:nvSpPr>
        <p:spPr>
          <a:xfrm>
            <a:off x="6788408" y="3586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6" name="Google Shape;1986;p55"/>
          <p:cNvCxnSpPr>
            <a:stCxn id="1985" idx="0"/>
            <a:endCxn id="1984" idx="2"/>
          </p:cNvCxnSpPr>
          <p:nvPr/>
        </p:nvCxnSpPr>
        <p:spPr>
          <a:xfrm rot="-5400000">
            <a:off x="6806408" y="3519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7" name="Google Shape;1987;p55"/>
          <p:cNvSpPr/>
          <p:nvPr/>
        </p:nvSpPr>
        <p:spPr>
          <a:xfrm>
            <a:off x="7202861" y="3204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55"/>
          <p:cNvSpPr txBox="1"/>
          <p:nvPr/>
        </p:nvSpPr>
        <p:spPr>
          <a:xfrm>
            <a:off x="7145463" y="3154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89" name="Google Shape;1989;p55"/>
          <p:cNvSpPr/>
          <p:nvPr/>
        </p:nvSpPr>
        <p:spPr>
          <a:xfrm>
            <a:off x="7431461" y="2823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55"/>
          <p:cNvSpPr txBox="1"/>
          <p:nvPr/>
        </p:nvSpPr>
        <p:spPr>
          <a:xfrm>
            <a:off x="7374063" y="2773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b2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1991" name="Google Shape;1991;p55"/>
          <p:cNvGrpSpPr/>
          <p:nvPr/>
        </p:nvGrpSpPr>
        <p:grpSpPr>
          <a:xfrm>
            <a:off x="6967873" y="2773457"/>
            <a:ext cx="449400" cy="358500"/>
            <a:chOff x="6129673" y="3306857"/>
            <a:chExt cx="449400" cy="358500"/>
          </a:xfrm>
        </p:grpSpPr>
        <p:sp>
          <p:nvSpPr>
            <p:cNvPr id="1992" name="Google Shape;1992;p55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994" name="Google Shape;1994;p55"/>
          <p:cNvGrpSpPr/>
          <p:nvPr/>
        </p:nvGrpSpPr>
        <p:grpSpPr>
          <a:xfrm>
            <a:off x="7171283" y="2349948"/>
            <a:ext cx="449400" cy="358500"/>
            <a:chOff x="6104483" y="3264348"/>
            <a:chExt cx="449400" cy="358500"/>
          </a:xfrm>
        </p:grpSpPr>
        <p:sp>
          <p:nvSpPr>
            <p:cNvPr id="1995" name="Google Shape;1995;p55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997" name="Google Shape;1997;p55"/>
          <p:cNvGrpSpPr/>
          <p:nvPr/>
        </p:nvGrpSpPr>
        <p:grpSpPr>
          <a:xfrm>
            <a:off x="7120273" y="1994453"/>
            <a:ext cx="449400" cy="358500"/>
            <a:chOff x="6053473" y="3289853"/>
            <a:chExt cx="449400" cy="358500"/>
          </a:xfrm>
        </p:grpSpPr>
        <p:sp>
          <p:nvSpPr>
            <p:cNvPr id="1998" name="Google Shape;1998;p55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000" name="Google Shape;2000;p55"/>
          <p:cNvSpPr/>
          <p:nvPr/>
        </p:nvSpPr>
        <p:spPr>
          <a:xfrm>
            <a:off x="69408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55"/>
          <p:cNvSpPr/>
          <p:nvPr/>
        </p:nvSpPr>
        <p:spPr>
          <a:xfrm>
            <a:off x="67884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2" name="Google Shape;2002;p55"/>
          <p:cNvCxnSpPr>
            <a:stCxn id="2001" idx="0"/>
            <a:endCxn id="2000" idx="2"/>
          </p:cNvCxnSpPr>
          <p:nvPr/>
        </p:nvCxnSpPr>
        <p:spPr>
          <a:xfrm rot="-5400000">
            <a:off x="68823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3" name="Google Shape;2003;p55"/>
          <p:cNvSpPr/>
          <p:nvPr/>
        </p:nvSpPr>
        <p:spPr>
          <a:xfrm>
            <a:off x="70932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55"/>
          <p:cNvSpPr/>
          <p:nvPr/>
        </p:nvSpPr>
        <p:spPr>
          <a:xfrm>
            <a:off x="72456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5" name="Google Shape;2005;p55"/>
          <p:cNvCxnSpPr>
            <a:stCxn id="2004" idx="0"/>
            <a:endCxn id="2003" idx="2"/>
          </p:cNvCxnSpPr>
          <p:nvPr/>
        </p:nvCxnSpPr>
        <p:spPr>
          <a:xfrm rot="5400000" flipH="1">
            <a:off x="71871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6" name="Google Shape;2006;p55"/>
          <p:cNvSpPr/>
          <p:nvPr/>
        </p:nvSpPr>
        <p:spPr>
          <a:xfrm>
            <a:off x="71694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55"/>
          <p:cNvSpPr/>
          <p:nvPr/>
        </p:nvSpPr>
        <p:spPr>
          <a:xfrm>
            <a:off x="70170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08" name="Google Shape;2008;p55"/>
          <p:cNvCxnSpPr>
            <a:stCxn id="2007" idx="0"/>
            <a:endCxn id="2006" idx="2"/>
          </p:cNvCxnSpPr>
          <p:nvPr/>
        </p:nvCxnSpPr>
        <p:spPr>
          <a:xfrm rot="-5400000">
            <a:off x="71109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9" name="Google Shape;2009;p55"/>
          <p:cNvSpPr/>
          <p:nvPr/>
        </p:nvSpPr>
        <p:spPr>
          <a:xfrm>
            <a:off x="73218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55"/>
          <p:cNvSpPr/>
          <p:nvPr/>
        </p:nvSpPr>
        <p:spPr>
          <a:xfrm>
            <a:off x="74742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1" name="Google Shape;2011;p55"/>
          <p:cNvCxnSpPr>
            <a:stCxn id="2010" idx="0"/>
            <a:endCxn id="2009" idx="2"/>
          </p:cNvCxnSpPr>
          <p:nvPr/>
        </p:nvCxnSpPr>
        <p:spPr>
          <a:xfrm rot="5400000" flipH="1">
            <a:off x="74157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12" name="Google Shape;2012;p55"/>
          <p:cNvSpPr/>
          <p:nvPr/>
        </p:nvSpPr>
        <p:spPr>
          <a:xfrm>
            <a:off x="7245608" y="2138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5"/>
          <p:cNvSpPr/>
          <p:nvPr/>
        </p:nvSpPr>
        <p:spPr>
          <a:xfrm>
            <a:off x="7245608" y="2443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4" name="Google Shape;2014;p55"/>
          <p:cNvCxnSpPr>
            <a:stCxn id="2013" idx="0"/>
            <a:endCxn id="2012" idx="2"/>
          </p:cNvCxnSpPr>
          <p:nvPr/>
        </p:nvCxnSpPr>
        <p:spPr>
          <a:xfrm rot="-5400000">
            <a:off x="7263608" y="2376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015" name="Google Shape;2015;p55"/>
          <p:cNvGrpSpPr/>
          <p:nvPr/>
        </p:nvGrpSpPr>
        <p:grpSpPr>
          <a:xfrm>
            <a:off x="7594476" y="1774355"/>
            <a:ext cx="449400" cy="358500"/>
            <a:chOff x="6070476" y="3298355"/>
            <a:chExt cx="449400" cy="358500"/>
          </a:xfrm>
        </p:grpSpPr>
        <p:sp>
          <p:nvSpPr>
            <p:cNvPr id="2016" name="Google Shape;2016;p55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018" name="Google Shape;2018;p55"/>
          <p:cNvSpPr/>
          <p:nvPr/>
        </p:nvSpPr>
        <p:spPr>
          <a:xfrm rot="5400000">
            <a:off x="7664708" y="1796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55"/>
          <p:cNvSpPr/>
          <p:nvPr/>
        </p:nvSpPr>
        <p:spPr>
          <a:xfrm rot="5400000">
            <a:off x="7283708" y="16436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0" name="Google Shape;2020;p55"/>
          <p:cNvCxnSpPr>
            <a:stCxn id="2019" idx="0"/>
            <a:endCxn id="2018" idx="2"/>
          </p:cNvCxnSpPr>
          <p:nvPr/>
        </p:nvCxnSpPr>
        <p:spPr>
          <a:xfrm>
            <a:off x="7453808" y="17287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1" name="Google Shape;2021;p55"/>
          <p:cNvSpPr/>
          <p:nvPr/>
        </p:nvSpPr>
        <p:spPr>
          <a:xfrm rot="5400000">
            <a:off x="7664708" y="1948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55"/>
          <p:cNvSpPr/>
          <p:nvPr/>
        </p:nvSpPr>
        <p:spPr>
          <a:xfrm rot="5400000">
            <a:off x="7283708" y="2100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3" name="Google Shape;2023;p55"/>
          <p:cNvCxnSpPr>
            <a:stCxn id="2022" idx="0"/>
            <a:endCxn id="2021" idx="2"/>
          </p:cNvCxnSpPr>
          <p:nvPr/>
        </p:nvCxnSpPr>
        <p:spPr>
          <a:xfrm rot="10800000" flipH="1">
            <a:off x="7453808" y="20335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4" name="Google Shape;2024;p55"/>
          <p:cNvSpPr/>
          <p:nvPr/>
        </p:nvSpPr>
        <p:spPr>
          <a:xfrm rot="5400000">
            <a:off x="7740908" y="1872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5" name="Google Shape;2025;p55"/>
          <p:cNvCxnSpPr>
            <a:stCxn id="2024" idx="0"/>
            <a:endCxn id="2026" idx="2"/>
          </p:cNvCxnSpPr>
          <p:nvPr/>
        </p:nvCxnSpPr>
        <p:spPr>
          <a:xfrm rot="10800000" flipH="1">
            <a:off x="7911008" y="1775813"/>
            <a:ext cx="181800" cy="1815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7" name="Google Shape;2027;p55"/>
          <p:cNvSpPr/>
          <p:nvPr/>
        </p:nvSpPr>
        <p:spPr>
          <a:xfrm rot="5400000">
            <a:off x="7969508" y="1567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8" name="Google Shape;2028;p55"/>
          <p:cNvGrpSpPr/>
          <p:nvPr/>
        </p:nvGrpSpPr>
        <p:grpSpPr>
          <a:xfrm>
            <a:off x="7899276" y="1469555"/>
            <a:ext cx="449400" cy="358500"/>
            <a:chOff x="6070476" y="3298355"/>
            <a:chExt cx="449400" cy="358500"/>
          </a:xfrm>
        </p:grpSpPr>
        <p:sp>
          <p:nvSpPr>
            <p:cNvPr id="2029" name="Google Shape;2029;p55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031" name="Google Shape;2031;p55"/>
          <p:cNvGrpSpPr/>
          <p:nvPr/>
        </p:nvGrpSpPr>
        <p:grpSpPr>
          <a:xfrm>
            <a:off x="7890775" y="1097057"/>
            <a:ext cx="449400" cy="358500"/>
            <a:chOff x="6061975" y="3306857"/>
            <a:chExt cx="449400" cy="358500"/>
          </a:xfrm>
        </p:grpSpPr>
        <p:sp>
          <p:nvSpPr>
            <p:cNvPr id="2032" name="Google Shape;2032;p55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034" name="Google Shape;2034;p55"/>
          <p:cNvSpPr/>
          <p:nvPr/>
        </p:nvSpPr>
        <p:spPr>
          <a:xfrm>
            <a:off x="8007608" y="1224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55"/>
          <p:cNvSpPr/>
          <p:nvPr/>
        </p:nvSpPr>
        <p:spPr>
          <a:xfrm>
            <a:off x="8007608" y="1529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6" name="Google Shape;2036;p55"/>
          <p:cNvCxnSpPr>
            <a:stCxn id="2035" idx="0"/>
            <a:endCxn id="2034" idx="2"/>
          </p:cNvCxnSpPr>
          <p:nvPr/>
        </p:nvCxnSpPr>
        <p:spPr>
          <a:xfrm rot="-5400000">
            <a:off x="8025608" y="1461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7" name="Google Shape;2037;p55"/>
          <p:cNvSpPr/>
          <p:nvPr/>
        </p:nvSpPr>
        <p:spPr>
          <a:xfrm>
            <a:off x="7355261" y="3966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55"/>
          <p:cNvSpPr txBox="1"/>
          <p:nvPr/>
        </p:nvSpPr>
        <p:spPr>
          <a:xfrm>
            <a:off x="7263856" y="3899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39" name="Google Shape;2039;p55"/>
          <p:cNvSpPr/>
          <p:nvPr/>
        </p:nvSpPr>
        <p:spPr>
          <a:xfrm rot="-5400000">
            <a:off x="70551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55"/>
          <p:cNvSpPr/>
          <p:nvPr/>
        </p:nvSpPr>
        <p:spPr>
          <a:xfrm rot="-5400000">
            <a:off x="73599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1" name="Google Shape;2041;p55"/>
          <p:cNvCxnSpPr>
            <a:stCxn id="2040" idx="0"/>
            <a:endCxn id="2039" idx="2"/>
          </p:cNvCxnSpPr>
          <p:nvPr/>
        </p:nvCxnSpPr>
        <p:spPr>
          <a:xfrm flipH="1">
            <a:off x="7225208" y="4090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2" name="Google Shape;2042;p55"/>
          <p:cNvSpPr/>
          <p:nvPr/>
        </p:nvSpPr>
        <p:spPr>
          <a:xfrm>
            <a:off x="7126661" y="4347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55"/>
          <p:cNvSpPr txBox="1"/>
          <p:nvPr/>
        </p:nvSpPr>
        <p:spPr>
          <a:xfrm>
            <a:off x="7035256" y="4280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44" name="Google Shape;2044;p55"/>
          <p:cNvSpPr/>
          <p:nvPr/>
        </p:nvSpPr>
        <p:spPr>
          <a:xfrm rot="-5400000">
            <a:off x="68265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55"/>
          <p:cNvSpPr/>
          <p:nvPr/>
        </p:nvSpPr>
        <p:spPr>
          <a:xfrm rot="-5400000">
            <a:off x="71313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55"/>
          <p:cNvSpPr/>
          <p:nvPr/>
        </p:nvSpPr>
        <p:spPr>
          <a:xfrm>
            <a:off x="7812461" y="2823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55"/>
          <p:cNvSpPr txBox="1"/>
          <p:nvPr/>
        </p:nvSpPr>
        <p:spPr>
          <a:xfrm>
            <a:off x="7721056" y="2756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48" name="Google Shape;2048;p55"/>
          <p:cNvSpPr/>
          <p:nvPr/>
        </p:nvSpPr>
        <p:spPr>
          <a:xfrm rot="-5400000">
            <a:off x="75123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5"/>
          <p:cNvSpPr/>
          <p:nvPr/>
        </p:nvSpPr>
        <p:spPr>
          <a:xfrm rot="-5400000">
            <a:off x="78171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0" name="Google Shape;2050;p55"/>
          <p:cNvCxnSpPr>
            <a:stCxn id="2049" idx="0"/>
            <a:endCxn id="2048" idx="2"/>
          </p:cNvCxnSpPr>
          <p:nvPr/>
        </p:nvCxnSpPr>
        <p:spPr>
          <a:xfrm flipH="1">
            <a:off x="7682408" y="2947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1" name="Google Shape;2051;p55"/>
          <p:cNvSpPr/>
          <p:nvPr/>
        </p:nvSpPr>
        <p:spPr>
          <a:xfrm>
            <a:off x="7583861" y="3204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5"/>
          <p:cNvSpPr txBox="1"/>
          <p:nvPr/>
        </p:nvSpPr>
        <p:spPr>
          <a:xfrm>
            <a:off x="7492456" y="3137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53" name="Google Shape;2053;p55"/>
          <p:cNvSpPr/>
          <p:nvPr/>
        </p:nvSpPr>
        <p:spPr>
          <a:xfrm rot="-5400000">
            <a:off x="72837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55"/>
          <p:cNvSpPr/>
          <p:nvPr/>
        </p:nvSpPr>
        <p:spPr>
          <a:xfrm rot="-5400000">
            <a:off x="75885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5" name="Google Shape;2055;p55"/>
          <p:cNvCxnSpPr>
            <a:stCxn id="2054" idx="0"/>
            <a:endCxn id="2053" idx="2"/>
          </p:cNvCxnSpPr>
          <p:nvPr/>
        </p:nvCxnSpPr>
        <p:spPr>
          <a:xfrm flipH="1">
            <a:off x="7453808" y="3328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6" name="Google Shape;2056;p55"/>
          <p:cNvCxnSpPr/>
          <p:nvPr/>
        </p:nvCxnSpPr>
        <p:spPr>
          <a:xfrm flipH="1">
            <a:off x="6996608" y="4471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6" name="Google Shape;2026;p55"/>
          <p:cNvSpPr/>
          <p:nvPr/>
        </p:nvSpPr>
        <p:spPr>
          <a:xfrm>
            <a:off x="8007608" y="1605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55"/>
          <p:cNvSpPr txBox="1"/>
          <p:nvPr/>
        </p:nvSpPr>
        <p:spPr>
          <a:xfrm>
            <a:off x="4080775" y="4005875"/>
            <a:ext cx="731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8" name="Google Shape;2058;p55"/>
          <p:cNvSpPr/>
          <p:nvPr/>
        </p:nvSpPr>
        <p:spPr>
          <a:xfrm rot="5400000">
            <a:off x="6282087" y="4391645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5"/>
          <p:cNvSpPr/>
          <p:nvPr/>
        </p:nvSpPr>
        <p:spPr>
          <a:xfrm rot="5400000">
            <a:off x="4748012" y="41541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0" name="Google Shape;2060;p55"/>
          <p:cNvCxnSpPr>
            <a:stCxn id="2059" idx="0"/>
            <a:endCxn id="2058" idx="2"/>
          </p:cNvCxnSpPr>
          <p:nvPr/>
        </p:nvCxnSpPr>
        <p:spPr>
          <a:xfrm>
            <a:off x="4918112" y="4239220"/>
            <a:ext cx="1364100" cy="2376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1" name="Google Shape;2061;p55"/>
          <p:cNvSpPr/>
          <p:nvPr/>
        </p:nvSpPr>
        <p:spPr>
          <a:xfrm rot="5400000">
            <a:off x="7196487" y="1648445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5"/>
          <p:cNvSpPr/>
          <p:nvPr/>
        </p:nvSpPr>
        <p:spPr>
          <a:xfrm rot="5400000">
            <a:off x="4748012" y="41541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3" name="Google Shape;2063;p55"/>
          <p:cNvCxnSpPr>
            <a:stCxn id="2062" idx="0"/>
            <a:endCxn id="2061" idx="2"/>
          </p:cNvCxnSpPr>
          <p:nvPr/>
        </p:nvCxnSpPr>
        <p:spPr>
          <a:xfrm rot="10800000" flipH="1">
            <a:off x="4918112" y="1733620"/>
            <a:ext cx="2278500" cy="2505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605;p52">
            <a:extLst>
              <a:ext uri="{FF2B5EF4-FFF2-40B4-BE49-F238E27FC236}">
                <a16:creationId xmlns:a16="http://schemas.microsoft.com/office/drawing/2014/main" id="{0F222983-3C53-4EBA-A50B-7C00411D84B7}"/>
              </a:ext>
            </a:extLst>
          </p:cNvPr>
          <p:cNvSpPr txBox="1">
            <a:spLocks/>
          </p:cNvSpPr>
          <p:nvPr/>
        </p:nvSpPr>
        <p:spPr>
          <a:xfrm>
            <a:off x="471900" y="852275"/>
            <a:ext cx="830634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Start session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 = tf.Session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tf.global_variables_initializer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Train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_ </a:t>
            </a: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Test trained model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 = tf.equal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 = tf.reduce_mean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tf.cast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correct_prediction, tf.float32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mnist.test.images,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						 y_truth: mnist.test.labels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68" name="Google Shape;2068;p5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train_step operation, feeding examples to placeholders</a:t>
            </a:r>
            <a:endParaRPr/>
          </a:p>
        </p:txBody>
      </p:sp>
      <p:sp>
        <p:nvSpPr>
          <p:cNvPr id="2069" name="Google Shape;2069;p56"/>
          <p:cNvSpPr/>
          <p:nvPr/>
        </p:nvSpPr>
        <p:spPr>
          <a:xfrm>
            <a:off x="8007608" y="1224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56"/>
          <p:cNvSpPr txBox="1"/>
          <p:nvPr/>
        </p:nvSpPr>
        <p:spPr>
          <a:xfrm>
            <a:off x="4080775" y="4005875"/>
            <a:ext cx="731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1" name="Google Shape;2071;p56"/>
          <p:cNvSpPr/>
          <p:nvPr/>
        </p:nvSpPr>
        <p:spPr>
          <a:xfrm rot="5400000">
            <a:off x="4748012" y="41541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56"/>
          <p:cNvSpPr/>
          <p:nvPr/>
        </p:nvSpPr>
        <p:spPr>
          <a:xfrm rot="5400000">
            <a:off x="4748012" y="41541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56"/>
          <p:cNvSpPr/>
          <p:nvPr/>
        </p:nvSpPr>
        <p:spPr>
          <a:xfrm>
            <a:off x="852900" y="2183650"/>
            <a:ext cx="5965500" cy="236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5" name="Google Shape;2075;p56"/>
          <p:cNvGrpSpPr/>
          <p:nvPr/>
        </p:nvGrpSpPr>
        <p:grpSpPr>
          <a:xfrm>
            <a:off x="6282082" y="4263447"/>
            <a:ext cx="340200" cy="358500"/>
            <a:chOff x="6129682" y="3272847"/>
            <a:chExt cx="340200" cy="358500"/>
          </a:xfrm>
        </p:grpSpPr>
        <p:sp>
          <p:nvSpPr>
            <p:cNvPr id="2076" name="Google Shape;2076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 txBox="1"/>
            <p:nvPr/>
          </p:nvSpPr>
          <p:spPr>
            <a:xfrm>
              <a:off x="6129682" y="3272847"/>
              <a:ext cx="3402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x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078" name="Google Shape;2078;p56"/>
          <p:cNvGrpSpPr/>
          <p:nvPr/>
        </p:nvGrpSpPr>
        <p:grpSpPr>
          <a:xfrm>
            <a:off x="7136961" y="1537253"/>
            <a:ext cx="449400" cy="358500"/>
            <a:chOff x="6070161" y="3289853"/>
            <a:chExt cx="449400" cy="358500"/>
          </a:xfrm>
        </p:grpSpPr>
        <p:sp>
          <p:nvSpPr>
            <p:cNvPr id="2079" name="Google Shape;2079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081" name="Google Shape;2081;p56"/>
          <p:cNvGrpSpPr/>
          <p:nvPr/>
        </p:nvGrpSpPr>
        <p:grpSpPr>
          <a:xfrm>
            <a:off x="6688263" y="4297457"/>
            <a:ext cx="449400" cy="358500"/>
            <a:chOff x="6078663" y="3306857"/>
            <a:chExt cx="449400" cy="358500"/>
          </a:xfrm>
        </p:grpSpPr>
        <p:sp>
          <p:nvSpPr>
            <p:cNvPr id="2082" name="Google Shape;2082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6"/>
            <p:cNvSpPr txBox="1"/>
            <p:nvPr/>
          </p:nvSpPr>
          <p:spPr>
            <a:xfrm>
              <a:off x="607866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w1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084" name="Google Shape;2084;p56"/>
          <p:cNvGrpSpPr/>
          <p:nvPr/>
        </p:nvGrpSpPr>
        <p:grpSpPr>
          <a:xfrm>
            <a:off x="6916863" y="3916457"/>
            <a:ext cx="449400" cy="358500"/>
            <a:chOff x="6078663" y="3306857"/>
            <a:chExt cx="449400" cy="358500"/>
          </a:xfrm>
        </p:grpSpPr>
        <p:sp>
          <p:nvSpPr>
            <p:cNvPr id="2085" name="Google Shape;2085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6"/>
            <p:cNvSpPr txBox="1"/>
            <p:nvPr/>
          </p:nvSpPr>
          <p:spPr>
            <a:xfrm>
              <a:off x="607866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b1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087" name="Google Shape;2087;p56"/>
          <p:cNvGrpSpPr/>
          <p:nvPr/>
        </p:nvGrpSpPr>
        <p:grpSpPr>
          <a:xfrm>
            <a:off x="6510673" y="3916457"/>
            <a:ext cx="449400" cy="358500"/>
            <a:chOff x="6129673" y="3306857"/>
            <a:chExt cx="449400" cy="358500"/>
          </a:xfrm>
        </p:grpSpPr>
        <p:sp>
          <p:nvSpPr>
            <p:cNvPr id="2088" name="Google Shape;2088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6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090" name="Google Shape;2090;p56"/>
          <p:cNvGrpSpPr/>
          <p:nvPr/>
        </p:nvGrpSpPr>
        <p:grpSpPr>
          <a:xfrm>
            <a:off x="6714083" y="3492948"/>
            <a:ext cx="449400" cy="358500"/>
            <a:chOff x="6104483" y="3264348"/>
            <a:chExt cx="449400" cy="358500"/>
          </a:xfrm>
        </p:grpSpPr>
        <p:sp>
          <p:nvSpPr>
            <p:cNvPr id="2091" name="Google Shape;2091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6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093" name="Google Shape;2093;p56"/>
          <p:cNvGrpSpPr/>
          <p:nvPr/>
        </p:nvGrpSpPr>
        <p:grpSpPr>
          <a:xfrm>
            <a:off x="6688578" y="3137453"/>
            <a:ext cx="449400" cy="358500"/>
            <a:chOff x="6078978" y="3289853"/>
            <a:chExt cx="449400" cy="358500"/>
          </a:xfrm>
        </p:grpSpPr>
        <p:sp>
          <p:nvSpPr>
            <p:cNvPr id="2094" name="Google Shape;2094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6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096" name="Google Shape;2096;p56"/>
          <p:cNvSpPr/>
          <p:nvPr/>
        </p:nvSpPr>
        <p:spPr>
          <a:xfrm>
            <a:off x="64836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56"/>
          <p:cNvSpPr/>
          <p:nvPr/>
        </p:nvSpPr>
        <p:spPr>
          <a:xfrm>
            <a:off x="63312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98" name="Google Shape;2098;p56"/>
          <p:cNvCxnSpPr>
            <a:stCxn id="2097" idx="0"/>
            <a:endCxn id="2096" idx="2"/>
          </p:cNvCxnSpPr>
          <p:nvPr/>
        </p:nvCxnSpPr>
        <p:spPr>
          <a:xfrm rot="-5400000">
            <a:off x="64251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99" name="Google Shape;2099;p56"/>
          <p:cNvSpPr/>
          <p:nvPr/>
        </p:nvSpPr>
        <p:spPr>
          <a:xfrm>
            <a:off x="66360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56"/>
          <p:cNvSpPr/>
          <p:nvPr/>
        </p:nvSpPr>
        <p:spPr>
          <a:xfrm>
            <a:off x="67884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1" name="Google Shape;2101;p56"/>
          <p:cNvCxnSpPr>
            <a:stCxn id="2100" idx="0"/>
            <a:endCxn id="2099" idx="2"/>
          </p:cNvCxnSpPr>
          <p:nvPr/>
        </p:nvCxnSpPr>
        <p:spPr>
          <a:xfrm rot="5400000" flipH="1">
            <a:off x="67299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02" name="Google Shape;2102;p56"/>
          <p:cNvSpPr/>
          <p:nvPr/>
        </p:nvSpPr>
        <p:spPr>
          <a:xfrm>
            <a:off x="67122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56"/>
          <p:cNvSpPr/>
          <p:nvPr/>
        </p:nvSpPr>
        <p:spPr>
          <a:xfrm>
            <a:off x="65598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4" name="Google Shape;2104;p56"/>
          <p:cNvCxnSpPr>
            <a:stCxn id="2103" idx="0"/>
            <a:endCxn id="2102" idx="2"/>
          </p:cNvCxnSpPr>
          <p:nvPr/>
        </p:nvCxnSpPr>
        <p:spPr>
          <a:xfrm rot="-5400000">
            <a:off x="66537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05" name="Google Shape;2105;p56"/>
          <p:cNvSpPr/>
          <p:nvPr/>
        </p:nvSpPr>
        <p:spPr>
          <a:xfrm>
            <a:off x="68646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56"/>
          <p:cNvSpPr/>
          <p:nvPr/>
        </p:nvSpPr>
        <p:spPr>
          <a:xfrm>
            <a:off x="70170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7" name="Google Shape;2107;p56"/>
          <p:cNvCxnSpPr>
            <a:stCxn id="2106" idx="0"/>
            <a:endCxn id="2105" idx="2"/>
          </p:cNvCxnSpPr>
          <p:nvPr/>
        </p:nvCxnSpPr>
        <p:spPr>
          <a:xfrm rot="5400000" flipH="1">
            <a:off x="69585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08" name="Google Shape;2108;p56"/>
          <p:cNvSpPr/>
          <p:nvPr/>
        </p:nvSpPr>
        <p:spPr>
          <a:xfrm>
            <a:off x="6788408" y="3281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56"/>
          <p:cNvSpPr/>
          <p:nvPr/>
        </p:nvSpPr>
        <p:spPr>
          <a:xfrm>
            <a:off x="6788408" y="3586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0" name="Google Shape;2110;p56"/>
          <p:cNvCxnSpPr>
            <a:stCxn id="2109" idx="0"/>
            <a:endCxn id="2108" idx="2"/>
          </p:cNvCxnSpPr>
          <p:nvPr/>
        </p:nvCxnSpPr>
        <p:spPr>
          <a:xfrm rot="-5400000">
            <a:off x="6806408" y="3519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111" name="Google Shape;2111;p56"/>
          <p:cNvGrpSpPr/>
          <p:nvPr/>
        </p:nvGrpSpPr>
        <p:grpSpPr>
          <a:xfrm>
            <a:off x="7145463" y="3154457"/>
            <a:ext cx="449400" cy="358500"/>
            <a:chOff x="6078663" y="3306857"/>
            <a:chExt cx="449400" cy="358500"/>
          </a:xfrm>
        </p:grpSpPr>
        <p:sp>
          <p:nvSpPr>
            <p:cNvPr id="2112" name="Google Shape;2112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6"/>
            <p:cNvSpPr txBox="1"/>
            <p:nvPr/>
          </p:nvSpPr>
          <p:spPr>
            <a:xfrm>
              <a:off x="607866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w2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114" name="Google Shape;2114;p56"/>
          <p:cNvGrpSpPr/>
          <p:nvPr/>
        </p:nvGrpSpPr>
        <p:grpSpPr>
          <a:xfrm>
            <a:off x="7374063" y="2773457"/>
            <a:ext cx="449400" cy="358500"/>
            <a:chOff x="6078663" y="3306857"/>
            <a:chExt cx="449400" cy="358500"/>
          </a:xfrm>
        </p:grpSpPr>
        <p:sp>
          <p:nvSpPr>
            <p:cNvPr id="2115" name="Google Shape;2115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6"/>
            <p:cNvSpPr txBox="1"/>
            <p:nvPr/>
          </p:nvSpPr>
          <p:spPr>
            <a:xfrm>
              <a:off x="607866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b2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117" name="Google Shape;2117;p56"/>
          <p:cNvGrpSpPr/>
          <p:nvPr/>
        </p:nvGrpSpPr>
        <p:grpSpPr>
          <a:xfrm>
            <a:off x="6967873" y="2773457"/>
            <a:ext cx="449400" cy="358500"/>
            <a:chOff x="6129673" y="3306857"/>
            <a:chExt cx="449400" cy="358500"/>
          </a:xfrm>
        </p:grpSpPr>
        <p:sp>
          <p:nvSpPr>
            <p:cNvPr id="2118" name="Google Shape;2118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6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120" name="Google Shape;2120;p56"/>
          <p:cNvGrpSpPr/>
          <p:nvPr/>
        </p:nvGrpSpPr>
        <p:grpSpPr>
          <a:xfrm>
            <a:off x="7171283" y="2349948"/>
            <a:ext cx="449400" cy="358500"/>
            <a:chOff x="6104483" y="3264348"/>
            <a:chExt cx="449400" cy="358500"/>
          </a:xfrm>
        </p:grpSpPr>
        <p:sp>
          <p:nvSpPr>
            <p:cNvPr id="2121" name="Google Shape;2121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6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123" name="Google Shape;2123;p56"/>
          <p:cNvGrpSpPr/>
          <p:nvPr/>
        </p:nvGrpSpPr>
        <p:grpSpPr>
          <a:xfrm>
            <a:off x="7120273" y="1994453"/>
            <a:ext cx="449400" cy="358500"/>
            <a:chOff x="6053473" y="3289853"/>
            <a:chExt cx="449400" cy="358500"/>
          </a:xfrm>
        </p:grpSpPr>
        <p:sp>
          <p:nvSpPr>
            <p:cNvPr id="2124" name="Google Shape;2124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6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126" name="Google Shape;2126;p56"/>
          <p:cNvSpPr/>
          <p:nvPr/>
        </p:nvSpPr>
        <p:spPr>
          <a:xfrm>
            <a:off x="69408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56"/>
          <p:cNvSpPr/>
          <p:nvPr/>
        </p:nvSpPr>
        <p:spPr>
          <a:xfrm>
            <a:off x="67884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8" name="Google Shape;2128;p56"/>
          <p:cNvCxnSpPr>
            <a:stCxn id="2127" idx="0"/>
            <a:endCxn id="2126" idx="2"/>
          </p:cNvCxnSpPr>
          <p:nvPr/>
        </p:nvCxnSpPr>
        <p:spPr>
          <a:xfrm rot="-5400000">
            <a:off x="68823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29" name="Google Shape;2129;p56"/>
          <p:cNvSpPr/>
          <p:nvPr/>
        </p:nvSpPr>
        <p:spPr>
          <a:xfrm>
            <a:off x="70932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56"/>
          <p:cNvSpPr/>
          <p:nvPr/>
        </p:nvSpPr>
        <p:spPr>
          <a:xfrm>
            <a:off x="72456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31" name="Google Shape;2131;p56"/>
          <p:cNvCxnSpPr>
            <a:stCxn id="2130" idx="0"/>
            <a:endCxn id="2129" idx="2"/>
          </p:cNvCxnSpPr>
          <p:nvPr/>
        </p:nvCxnSpPr>
        <p:spPr>
          <a:xfrm rot="5400000" flipH="1">
            <a:off x="71871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32" name="Google Shape;2132;p56"/>
          <p:cNvSpPr/>
          <p:nvPr/>
        </p:nvSpPr>
        <p:spPr>
          <a:xfrm>
            <a:off x="71694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56"/>
          <p:cNvSpPr/>
          <p:nvPr/>
        </p:nvSpPr>
        <p:spPr>
          <a:xfrm>
            <a:off x="70170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34" name="Google Shape;2134;p56"/>
          <p:cNvCxnSpPr>
            <a:stCxn id="2133" idx="0"/>
            <a:endCxn id="2132" idx="2"/>
          </p:cNvCxnSpPr>
          <p:nvPr/>
        </p:nvCxnSpPr>
        <p:spPr>
          <a:xfrm rot="-5400000">
            <a:off x="71109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35" name="Google Shape;2135;p56"/>
          <p:cNvSpPr/>
          <p:nvPr/>
        </p:nvSpPr>
        <p:spPr>
          <a:xfrm>
            <a:off x="73218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56"/>
          <p:cNvSpPr/>
          <p:nvPr/>
        </p:nvSpPr>
        <p:spPr>
          <a:xfrm>
            <a:off x="74742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37" name="Google Shape;2137;p56"/>
          <p:cNvCxnSpPr>
            <a:stCxn id="2136" idx="0"/>
            <a:endCxn id="2135" idx="2"/>
          </p:cNvCxnSpPr>
          <p:nvPr/>
        </p:nvCxnSpPr>
        <p:spPr>
          <a:xfrm rot="5400000" flipH="1">
            <a:off x="74157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38" name="Google Shape;2138;p56"/>
          <p:cNvSpPr/>
          <p:nvPr/>
        </p:nvSpPr>
        <p:spPr>
          <a:xfrm>
            <a:off x="7245608" y="2138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56"/>
          <p:cNvSpPr/>
          <p:nvPr/>
        </p:nvSpPr>
        <p:spPr>
          <a:xfrm>
            <a:off x="7245608" y="2443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0" name="Google Shape;2140;p56"/>
          <p:cNvCxnSpPr>
            <a:stCxn id="2139" idx="0"/>
            <a:endCxn id="2138" idx="2"/>
          </p:cNvCxnSpPr>
          <p:nvPr/>
        </p:nvCxnSpPr>
        <p:spPr>
          <a:xfrm rot="-5400000">
            <a:off x="7263608" y="2376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2141" name="Google Shape;2141;p56"/>
          <p:cNvGrpSpPr/>
          <p:nvPr/>
        </p:nvGrpSpPr>
        <p:grpSpPr>
          <a:xfrm>
            <a:off x="7594476" y="1774355"/>
            <a:ext cx="449400" cy="358500"/>
            <a:chOff x="6070476" y="3298355"/>
            <a:chExt cx="449400" cy="358500"/>
          </a:xfrm>
        </p:grpSpPr>
        <p:sp>
          <p:nvSpPr>
            <p:cNvPr id="2142" name="Google Shape;2142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6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144" name="Google Shape;2144;p56"/>
          <p:cNvSpPr/>
          <p:nvPr/>
        </p:nvSpPr>
        <p:spPr>
          <a:xfrm rot="5400000">
            <a:off x="7664708" y="1796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56"/>
          <p:cNvSpPr/>
          <p:nvPr/>
        </p:nvSpPr>
        <p:spPr>
          <a:xfrm rot="5400000">
            <a:off x="7283708" y="16436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6" name="Google Shape;2146;p56"/>
          <p:cNvCxnSpPr>
            <a:stCxn id="2145" idx="0"/>
            <a:endCxn id="2144" idx="2"/>
          </p:cNvCxnSpPr>
          <p:nvPr/>
        </p:nvCxnSpPr>
        <p:spPr>
          <a:xfrm>
            <a:off x="7453808" y="17287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47" name="Google Shape;2147;p56"/>
          <p:cNvSpPr/>
          <p:nvPr/>
        </p:nvSpPr>
        <p:spPr>
          <a:xfrm rot="5400000">
            <a:off x="7664708" y="1948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56"/>
          <p:cNvSpPr/>
          <p:nvPr/>
        </p:nvSpPr>
        <p:spPr>
          <a:xfrm rot="5400000">
            <a:off x="7283708" y="2100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9" name="Google Shape;2149;p56"/>
          <p:cNvCxnSpPr>
            <a:stCxn id="2148" idx="0"/>
            <a:endCxn id="2147" idx="2"/>
          </p:cNvCxnSpPr>
          <p:nvPr/>
        </p:nvCxnSpPr>
        <p:spPr>
          <a:xfrm rot="10800000" flipH="1">
            <a:off x="7453808" y="20335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50" name="Google Shape;2150;p56"/>
          <p:cNvSpPr/>
          <p:nvPr/>
        </p:nvSpPr>
        <p:spPr>
          <a:xfrm rot="5400000">
            <a:off x="8121908" y="1872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56"/>
          <p:cNvSpPr/>
          <p:nvPr/>
        </p:nvSpPr>
        <p:spPr>
          <a:xfrm>
            <a:off x="7355261" y="3966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56"/>
          <p:cNvSpPr txBox="1"/>
          <p:nvPr/>
        </p:nvSpPr>
        <p:spPr>
          <a:xfrm>
            <a:off x="7263856" y="3899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153" name="Google Shape;2153;p56"/>
          <p:cNvSpPr/>
          <p:nvPr/>
        </p:nvSpPr>
        <p:spPr>
          <a:xfrm rot="-5400000">
            <a:off x="70551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56"/>
          <p:cNvSpPr/>
          <p:nvPr/>
        </p:nvSpPr>
        <p:spPr>
          <a:xfrm rot="-5400000">
            <a:off x="73599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5" name="Google Shape;2155;p56"/>
          <p:cNvCxnSpPr>
            <a:stCxn id="2154" idx="0"/>
            <a:endCxn id="2153" idx="2"/>
          </p:cNvCxnSpPr>
          <p:nvPr/>
        </p:nvCxnSpPr>
        <p:spPr>
          <a:xfrm flipH="1">
            <a:off x="7225208" y="4090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6" name="Google Shape;2156;p56"/>
          <p:cNvSpPr/>
          <p:nvPr/>
        </p:nvSpPr>
        <p:spPr>
          <a:xfrm>
            <a:off x="7126661" y="4347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56"/>
          <p:cNvSpPr txBox="1"/>
          <p:nvPr/>
        </p:nvSpPr>
        <p:spPr>
          <a:xfrm>
            <a:off x="7035256" y="4280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158" name="Google Shape;2158;p56"/>
          <p:cNvSpPr/>
          <p:nvPr/>
        </p:nvSpPr>
        <p:spPr>
          <a:xfrm rot="-5400000">
            <a:off x="68265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56"/>
          <p:cNvSpPr/>
          <p:nvPr/>
        </p:nvSpPr>
        <p:spPr>
          <a:xfrm rot="-5400000">
            <a:off x="71313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56"/>
          <p:cNvSpPr/>
          <p:nvPr/>
        </p:nvSpPr>
        <p:spPr>
          <a:xfrm>
            <a:off x="7812461" y="2823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56"/>
          <p:cNvSpPr txBox="1"/>
          <p:nvPr/>
        </p:nvSpPr>
        <p:spPr>
          <a:xfrm>
            <a:off x="7721056" y="2756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162" name="Google Shape;2162;p56"/>
          <p:cNvSpPr/>
          <p:nvPr/>
        </p:nvSpPr>
        <p:spPr>
          <a:xfrm rot="-5400000">
            <a:off x="75123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56"/>
          <p:cNvSpPr/>
          <p:nvPr/>
        </p:nvSpPr>
        <p:spPr>
          <a:xfrm rot="-5400000">
            <a:off x="78171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4" name="Google Shape;2164;p56"/>
          <p:cNvCxnSpPr>
            <a:stCxn id="2163" idx="0"/>
            <a:endCxn id="2162" idx="2"/>
          </p:cNvCxnSpPr>
          <p:nvPr/>
        </p:nvCxnSpPr>
        <p:spPr>
          <a:xfrm flipH="1">
            <a:off x="7682408" y="2947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5" name="Google Shape;2165;p56"/>
          <p:cNvSpPr/>
          <p:nvPr/>
        </p:nvSpPr>
        <p:spPr>
          <a:xfrm>
            <a:off x="7583861" y="3204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56"/>
          <p:cNvSpPr txBox="1"/>
          <p:nvPr/>
        </p:nvSpPr>
        <p:spPr>
          <a:xfrm>
            <a:off x="7492456" y="3137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167" name="Google Shape;2167;p56"/>
          <p:cNvSpPr/>
          <p:nvPr/>
        </p:nvSpPr>
        <p:spPr>
          <a:xfrm rot="-5400000">
            <a:off x="72837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56"/>
          <p:cNvSpPr/>
          <p:nvPr/>
        </p:nvSpPr>
        <p:spPr>
          <a:xfrm rot="-5400000">
            <a:off x="75885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9" name="Google Shape;2169;p56"/>
          <p:cNvCxnSpPr>
            <a:stCxn id="2168" idx="0"/>
            <a:endCxn id="2167" idx="2"/>
          </p:cNvCxnSpPr>
          <p:nvPr/>
        </p:nvCxnSpPr>
        <p:spPr>
          <a:xfrm flipH="1">
            <a:off x="7453808" y="3328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56"/>
          <p:cNvCxnSpPr/>
          <p:nvPr/>
        </p:nvCxnSpPr>
        <p:spPr>
          <a:xfrm flipH="1">
            <a:off x="6996608" y="4471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56"/>
          <p:cNvCxnSpPr>
            <a:endCxn id="2172" idx="2"/>
          </p:cNvCxnSpPr>
          <p:nvPr/>
        </p:nvCxnSpPr>
        <p:spPr>
          <a:xfrm rot="10800000" flipH="1">
            <a:off x="7911158" y="1775663"/>
            <a:ext cx="181500" cy="181500"/>
          </a:xfrm>
          <a:prstGeom prst="curvedConnector2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73" name="Google Shape;2173;p56"/>
          <p:cNvSpPr/>
          <p:nvPr/>
        </p:nvSpPr>
        <p:spPr>
          <a:xfrm rot="5400000">
            <a:off x="7969508" y="1567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4" name="Google Shape;2174;p56"/>
          <p:cNvGrpSpPr/>
          <p:nvPr/>
        </p:nvGrpSpPr>
        <p:grpSpPr>
          <a:xfrm>
            <a:off x="7899276" y="1469555"/>
            <a:ext cx="449400" cy="358500"/>
            <a:chOff x="6070476" y="3298355"/>
            <a:chExt cx="449400" cy="358500"/>
          </a:xfrm>
        </p:grpSpPr>
        <p:sp>
          <p:nvSpPr>
            <p:cNvPr id="2175" name="Google Shape;2175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177" name="Google Shape;2177;p56"/>
          <p:cNvGrpSpPr/>
          <p:nvPr/>
        </p:nvGrpSpPr>
        <p:grpSpPr>
          <a:xfrm>
            <a:off x="7890775" y="1097057"/>
            <a:ext cx="449400" cy="358500"/>
            <a:chOff x="6061975" y="3306857"/>
            <a:chExt cx="449400" cy="358500"/>
          </a:xfrm>
        </p:grpSpPr>
        <p:sp>
          <p:nvSpPr>
            <p:cNvPr id="2178" name="Google Shape;2178;p56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180" name="Google Shape;2180;p56"/>
          <p:cNvSpPr/>
          <p:nvPr/>
        </p:nvSpPr>
        <p:spPr>
          <a:xfrm>
            <a:off x="8007608" y="1224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56"/>
          <p:cNvSpPr/>
          <p:nvPr/>
        </p:nvSpPr>
        <p:spPr>
          <a:xfrm>
            <a:off x="8007608" y="1529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2" name="Google Shape;2182;p56"/>
          <p:cNvCxnSpPr>
            <a:stCxn id="2181" idx="0"/>
            <a:endCxn id="2180" idx="2"/>
          </p:cNvCxnSpPr>
          <p:nvPr/>
        </p:nvCxnSpPr>
        <p:spPr>
          <a:xfrm rot="-5400000">
            <a:off x="8025608" y="1461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EA999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72" name="Google Shape;2172;p56"/>
          <p:cNvSpPr/>
          <p:nvPr/>
        </p:nvSpPr>
        <p:spPr>
          <a:xfrm>
            <a:off x="8007608" y="1605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56"/>
          <p:cNvSpPr txBox="1"/>
          <p:nvPr/>
        </p:nvSpPr>
        <p:spPr>
          <a:xfrm>
            <a:off x="4080775" y="4005875"/>
            <a:ext cx="731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605;p52">
            <a:extLst>
              <a:ext uri="{FF2B5EF4-FFF2-40B4-BE49-F238E27FC236}">
                <a16:creationId xmlns:a16="http://schemas.microsoft.com/office/drawing/2014/main" id="{4883A83D-522E-4DF6-86A1-A6E9261FC822}"/>
              </a:ext>
            </a:extLst>
          </p:cNvPr>
          <p:cNvSpPr txBox="1">
            <a:spLocks/>
          </p:cNvSpPr>
          <p:nvPr/>
        </p:nvSpPr>
        <p:spPr>
          <a:xfrm>
            <a:off x="471900" y="852275"/>
            <a:ext cx="830634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Start session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 = tf.Session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tf.global_variables_initializer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Train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_ </a:t>
            </a:r>
            <a:r>
              <a:rPr lang="en-US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Test trained model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 = tf.equal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tf.argmax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y_truth, </a:t>
            </a:r>
            <a:r>
              <a:rPr lang="en-US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 = tf.reduce_mean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tf.cast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correct_prediction, tf.float32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accuracy, feed_dict=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mnist.test.images,</a:t>
            </a:r>
          </a:p>
          <a:p>
            <a:pPr marL="0" indent="0">
              <a:lnSpc>
                <a:spcPct val="100000"/>
              </a:lnSpc>
              <a:buFont typeface="Roboto"/>
              <a:buNone/>
            </a:pP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						 y_truth: mnist.test.labels</a:t>
            </a:r>
            <a:r>
              <a:rPr lang="en-US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}))</a:t>
            </a:r>
            <a:endParaRPr lang="en-US"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lnSpc>
                <a:spcPct val="100000"/>
              </a:lnSpc>
              <a:buFont typeface="Roboto"/>
              <a:buNone/>
            </a:pPr>
            <a:endParaRPr lang="en-US"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89" name="Google Shape;2189;p5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model after training (we’ll talk about this later)</a:t>
            </a:r>
            <a:endParaRPr/>
          </a:p>
        </p:txBody>
      </p:sp>
      <p:sp>
        <p:nvSpPr>
          <p:cNvPr id="2190" name="Google Shape;2190;p57"/>
          <p:cNvSpPr/>
          <p:nvPr/>
        </p:nvSpPr>
        <p:spPr>
          <a:xfrm>
            <a:off x="488900" y="2734050"/>
            <a:ext cx="6448500" cy="79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1" name="Google Shape;2191;p57"/>
          <p:cNvGrpSpPr/>
          <p:nvPr/>
        </p:nvGrpSpPr>
        <p:grpSpPr>
          <a:xfrm>
            <a:off x="6282082" y="4263447"/>
            <a:ext cx="340200" cy="358500"/>
            <a:chOff x="6129682" y="3272847"/>
            <a:chExt cx="340200" cy="358500"/>
          </a:xfrm>
        </p:grpSpPr>
        <p:sp>
          <p:nvSpPr>
            <p:cNvPr id="2192" name="Google Shape;2192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7"/>
            <p:cNvSpPr txBox="1"/>
            <p:nvPr/>
          </p:nvSpPr>
          <p:spPr>
            <a:xfrm>
              <a:off x="6129682" y="3272847"/>
              <a:ext cx="3402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x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194" name="Google Shape;2194;p57"/>
          <p:cNvGrpSpPr/>
          <p:nvPr/>
        </p:nvGrpSpPr>
        <p:grpSpPr>
          <a:xfrm>
            <a:off x="7136961" y="1537253"/>
            <a:ext cx="449400" cy="358500"/>
            <a:chOff x="6070161" y="3289853"/>
            <a:chExt cx="449400" cy="358500"/>
          </a:xfrm>
        </p:grpSpPr>
        <p:sp>
          <p:nvSpPr>
            <p:cNvPr id="2195" name="Google Shape;2195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7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197" name="Google Shape;2197;p57"/>
          <p:cNvSpPr/>
          <p:nvPr/>
        </p:nvSpPr>
        <p:spPr>
          <a:xfrm>
            <a:off x="6745661" y="4347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57"/>
          <p:cNvSpPr txBox="1"/>
          <p:nvPr/>
        </p:nvSpPr>
        <p:spPr>
          <a:xfrm>
            <a:off x="6688263" y="4297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w1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199" name="Google Shape;2199;p57"/>
          <p:cNvSpPr/>
          <p:nvPr/>
        </p:nvSpPr>
        <p:spPr>
          <a:xfrm>
            <a:off x="6974261" y="3966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57"/>
          <p:cNvSpPr txBox="1"/>
          <p:nvPr/>
        </p:nvSpPr>
        <p:spPr>
          <a:xfrm>
            <a:off x="6916863" y="3916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b1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2201" name="Google Shape;2201;p57"/>
          <p:cNvGrpSpPr/>
          <p:nvPr/>
        </p:nvGrpSpPr>
        <p:grpSpPr>
          <a:xfrm>
            <a:off x="6510673" y="3916457"/>
            <a:ext cx="449400" cy="358500"/>
            <a:chOff x="6129673" y="3306857"/>
            <a:chExt cx="449400" cy="358500"/>
          </a:xfrm>
        </p:grpSpPr>
        <p:sp>
          <p:nvSpPr>
            <p:cNvPr id="2202" name="Google Shape;2202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7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204" name="Google Shape;2204;p57"/>
          <p:cNvGrpSpPr/>
          <p:nvPr/>
        </p:nvGrpSpPr>
        <p:grpSpPr>
          <a:xfrm>
            <a:off x="6714083" y="3492948"/>
            <a:ext cx="449400" cy="358500"/>
            <a:chOff x="6104483" y="3264348"/>
            <a:chExt cx="449400" cy="358500"/>
          </a:xfrm>
        </p:grpSpPr>
        <p:sp>
          <p:nvSpPr>
            <p:cNvPr id="2205" name="Google Shape;2205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7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207" name="Google Shape;2207;p57"/>
          <p:cNvGrpSpPr/>
          <p:nvPr/>
        </p:nvGrpSpPr>
        <p:grpSpPr>
          <a:xfrm>
            <a:off x="6688578" y="3137453"/>
            <a:ext cx="449400" cy="358500"/>
            <a:chOff x="6078978" y="3289853"/>
            <a:chExt cx="449400" cy="358500"/>
          </a:xfrm>
        </p:grpSpPr>
        <p:sp>
          <p:nvSpPr>
            <p:cNvPr id="2208" name="Google Shape;2208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7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210" name="Google Shape;2210;p57"/>
          <p:cNvSpPr/>
          <p:nvPr/>
        </p:nvSpPr>
        <p:spPr>
          <a:xfrm>
            <a:off x="64836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57"/>
          <p:cNvSpPr/>
          <p:nvPr/>
        </p:nvSpPr>
        <p:spPr>
          <a:xfrm>
            <a:off x="63312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2" name="Google Shape;2212;p57"/>
          <p:cNvCxnSpPr>
            <a:stCxn id="2211" idx="0"/>
            <a:endCxn id="2210" idx="2"/>
          </p:cNvCxnSpPr>
          <p:nvPr/>
        </p:nvCxnSpPr>
        <p:spPr>
          <a:xfrm rot="-5400000">
            <a:off x="64251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3" name="Google Shape;2213;p57"/>
          <p:cNvSpPr/>
          <p:nvPr/>
        </p:nvSpPr>
        <p:spPr>
          <a:xfrm>
            <a:off x="6636008" y="4043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57"/>
          <p:cNvSpPr/>
          <p:nvPr/>
        </p:nvSpPr>
        <p:spPr>
          <a:xfrm>
            <a:off x="6788408" y="4348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5" name="Google Shape;2215;p57"/>
          <p:cNvCxnSpPr>
            <a:stCxn id="2214" idx="0"/>
            <a:endCxn id="2213" idx="2"/>
          </p:cNvCxnSpPr>
          <p:nvPr/>
        </p:nvCxnSpPr>
        <p:spPr>
          <a:xfrm rot="5400000" flipH="1">
            <a:off x="6729908" y="4205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6" name="Google Shape;2216;p57"/>
          <p:cNvSpPr/>
          <p:nvPr/>
        </p:nvSpPr>
        <p:spPr>
          <a:xfrm>
            <a:off x="67122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57"/>
          <p:cNvSpPr/>
          <p:nvPr/>
        </p:nvSpPr>
        <p:spPr>
          <a:xfrm>
            <a:off x="65598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18" name="Google Shape;2218;p57"/>
          <p:cNvCxnSpPr>
            <a:stCxn id="2217" idx="0"/>
            <a:endCxn id="2216" idx="2"/>
          </p:cNvCxnSpPr>
          <p:nvPr/>
        </p:nvCxnSpPr>
        <p:spPr>
          <a:xfrm rot="-5400000">
            <a:off x="66537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9" name="Google Shape;2219;p57"/>
          <p:cNvSpPr/>
          <p:nvPr/>
        </p:nvSpPr>
        <p:spPr>
          <a:xfrm>
            <a:off x="6864608" y="3662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57"/>
          <p:cNvSpPr/>
          <p:nvPr/>
        </p:nvSpPr>
        <p:spPr>
          <a:xfrm>
            <a:off x="7017008" y="3967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21" name="Google Shape;2221;p57"/>
          <p:cNvCxnSpPr>
            <a:stCxn id="2220" idx="0"/>
            <a:endCxn id="2219" idx="2"/>
          </p:cNvCxnSpPr>
          <p:nvPr/>
        </p:nvCxnSpPr>
        <p:spPr>
          <a:xfrm rot="5400000" flipH="1">
            <a:off x="6958508" y="3824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2" name="Google Shape;2222;p57"/>
          <p:cNvSpPr/>
          <p:nvPr/>
        </p:nvSpPr>
        <p:spPr>
          <a:xfrm>
            <a:off x="6788408" y="3281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57"/>
          <p:cNvSpPr/>
          <p:nvPr/>
        </p:nvSpPr>
        <p:spPr>
          <a:xfrm>
            <a:off x="6788408" y="3586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24" name="Google Shape;2224;p57"/>
          <p:cNvCxnSpPr>
            <a:stCxn id="2223" idx="0"/>
            <a:endCxn id="2222" idx="2"/>
          </p:cNvCxnSpPr>
          <p:nvPr/>
        </p:nvCxnSpPr>
        <p:spPr>
          <a:xfrm rot="-5400000">
            <a:off x="6806408" y="3519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5" name="Google Shape;2225;p57"/>
          <p:cNvSpPr/>
          <p:nvPr/>
        </p:nvSpPr>
        <p:spPr>
          <a:xfrm>
            <a:off x="7202861" y="3204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57"/>
          <p:cNvSpPr txBox="1"/>
          <p:nvPr/>
        </p:nvSpPr>
        <p:spPr>
          <a:xfrm>
            <a:off x="7145463" y="3154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27" name="Google Shape;2227;p57"/>
          <p:cNvSpPr/>
          <p:nvPr/>
        </p:nvSpPr>
        <p:spPr>
          <a:xfrm>
            <a:off x="7431461" y="28238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57"/>
          <p:cNvSpPr txBox="1"/>
          <p:nvPr/>
        </p:nvSpPr>
        <p:spPr>
          <a:xfrm>
            <a:off x="7374063" y="27734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b2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2229" name="Google Shape;2229;p57"/>
          <p:cNvGrpSpPr/>
          <p:nvPr/>
        </p:nvGrpSpPr>
        <p:grpSpPr>
          <a:xfrm>
            <a:off x="6967873" y="2773457"/>
            <a:ext cx="449400" cy="358500"/>
            <a:chOff x="6129673" y="3306857"/>
            <a:chExt cx="449400" cy="358500"/>
          </a:xfrm>
        </p:grpSpPr>
        <p:sp>
          <p:nvSpPr>
            <p:cNvPr id="2230" name="Google Shape;2230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 txBox="1"/>
            <p:nvPr/>
          </p:nvSpPr>
          <p:spPr>
            <a:xfrm>
              <a:off x="6129673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*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232" name="Google Shape;2232;p57"/>
          <p:cNvGrpSpPr/>
          <p:nvPr/>
        </p:nvGrpSpPr>
        <p:grpSpPr>
          <a:xfrm>
            <a:off x="7171283" y="2349948"/>
            <a:ext cx="449400" cy="358500"/>
            <a:chOff x="6104483" y="3264348"/>
            <a:chExt cx="449400" cy="358500"/>
          </a:xfrm>
        </p:grpSpPr>
        <p:sp>
          <p:nvSpPr>
            <p:cNvPr id="2233" name="Google Shape;2233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235" name="Google Shape;2235;p57"/>
          <p:cNvGrpSpPr/>
          <p:nvPr/>
        </p:nvGrpSpPr>
        <p:grpSpPr>
          <a:xfrm>
            <a:off x="7120273" y="1994453"/>
            <a:ext cx="449400" cy="358500"/>
            <a:chOff x="6053473" y="3289853"/>
            <a:chExt cx="449400" cy="358500"/>
          </a:xfrm>
        </p:grpSpPr>
        <p:sp>
          <p:nvSpPr>
            <p:cNvPr id="2236" name="Google Shape;2236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238" name="Google Shape;2238;p57"/>
          <p:cNvSpPr/>
          <p:nvPr/>
        </p:nvSpPr>
        <p:spPr>
          <a:xfrm>
            <a:off x="69408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57"/>
          <p:cNvSpPr/>
          <p:nvPr/>
        </p:nvSpPr>
        <p:spPr>
          <a:xfrm>
            <a:off x="67884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0" name="Google Shape;2240;p57"/>
          <p:cNvCxnSpPr>
            <a:stCxn id="2239" idx="0"/>
            <a:endCxn id="2238" idx="2"/>
          </p:cNvCxnSpPr>
          <p:nvPr/>
        </p:nvCxnSpPr>
        <p:spPr>
          <a:xfrm rot="-5400000">
            <a:off x="68823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1" name="Google Shape;2241;p57"/>
          <p:cNvSpPr/>
          <p:nvPr/>
        </p:nvSpPr>
        <p:spPr>
          <a:xfrm>
            <a:off x="7093208" y="2900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57"/>
          <p:cNvSpPr/>
          <p:nvPr/>
        </p:nvSpPr>
        <p:spPr>
          <a:xfrm>
            <a:off x="7245608" y="3205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3" name="Google Shape;2243;p57"/>
          <p:cNvCxnSpPr>
            <a:stCxn id="2242" idx="0"/>
            <a:endCxn id="2241" idx="2"/>
          </p:cNvCxnSpPr>
          <p:nvPr/>
        </p:nvCxnSpPr>
        <p:spPr>
          <a:xfrm rot="5400000" flipH="1">
            <a:off x="7187108" y="3062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4" name="Google Shape;2244;p57"/>
          <p:cNvSpPr/>
          <p:nvPr/>
        </p:nvSpPr>
        <p:spPr>
          <a:xfrm>
            <a:off x="71694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57"/>
          <p:cNvSpPr/>
          <p:nvPr/>
        </p:nvSpPr>
        <p:spPr>
          <a:xfrm>
            <a:off x="70170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6" name="Google Shape;2246;p57"/>
          <p:cNvCxnSpPr>
            <a:stCxn id="2245" idx="0"/>
            <a:endCxn id="2244" idx="2"/>
          </p:cNvCxnSpPr>
          <p:nvPr/>
        </p:nvCxnSpPr>
        <p:spPr>
          <a:xfrm rot="-5400000">
            <a:off x="71109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7" name="Google Shape;2247;p57"/>
          <p:cNvSpPr/>
          <p:nvPr/>
        </p:nvSpPr>
        <p:spPr>
          <a:xfrm>
            <a:off x="7321808" y="2519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57"/>
          <p:cNvSpPr/>
          <p:nvPr/>
        </p:nvSpPr>
        <p:spPr>
          <a:xfrm>
            <a:off x="7474208" y="2824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9" name="Google Shape;2249;p57"/>
          <p:cNvCxnSpPr>
            <a:stCxn id="2248" idx="0"/>
            <a:endCxn id="2247" idx="2"/>
          </p:cNvCxnSpPr>
          <p:nvPr/>
        </p:nvCxnSpPr>
        <p:spPr>
          <a:xfrm rot="5400000" flipH="1">
            <a:off x="7415708" y="26812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0" name="Google Shape;2250;p57"/>
          <p:cNvSpPr/>
          <p:nvPr/>
        </p:nvSpPr>
        <p:spPr>
          <a:xfrm>
            <a:off x="7245608" y="21389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7"/>
          <p:cNvSpPr/>
          <p:nvPr/>
        </p:nvSpPr>
        <p:spPr>
          <a:xfrm>
            <a:off x="7245608" y="24437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2" name="Google Shape;2252;p57"/>
          <p:cNvCxnSpPr>
            <a:stCxn id="2251" idx="0"/>
            <a:endCxn id="2250" idx="2"/>
          </p:cNvCxnSpPr>
          <p:nvPr/>
        </p:nvCxnSpPr>
        <p:spPr>
          <a:xfrm rot="-5400000">
            <a:off x="7263608" y="23761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53" name="Google Shape;2253;p57"/>
          <p:cNvGrpSpPr/>
          <p:nvPr/>
        </p:nvGrpSpPr>
        <p:grpSpPr>
          <a:xfrm>
            <a:off x="7594476" y="1774355"/>
            <a:ext cx="449400" cy="358500"/>
            <a:chOff x="6070476" y="3298355"/>
            <a:chExt cx="449400" cy="358500"/>
          </a:xfrm>
        </p:grpSpPr>
        <p:sp>
          <p:nvSpPr>
            <p:cNvPr id="2254" name="Google Shape;2254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7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256" name="Google Shape;2256;p57"/>
          <p:cNvSpPr/>
          <p:nvPr/>
        </p:nvSpPr>
        <p:spPr>
          <a:xfrm rot="5400000">
            <a:off x="7664708" y="1796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57"/>
          <p:cNvSpPr/>
          <p:nvPr/>
        </p:nvSpPr>
        <p:spPr>
          <a:xfrm rot="5400000">
            <a:off x="7283708" y="16436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8" name="Google Shape;2258;p57"/>
          <p:cNvCxnSpPr>
            <a:stCxn id="2257" idx="0"/>
            <a:endCxn id="2256" idx="2"/>
          </p:cNvCxnSpPr>
          <p:nvPr/>
        </p:nvCxnSpPr>
        <p:spPr>
          <a:xfrm>
            <a:off x="7453808" y="17287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9" name="Google Shape;2259;p57"/>
          <p:cNvSpPr/>
          <p:nvPr/>
        </p:nvSpPr>
        <p:spPr>
          <a:xfrm rot="5400000">
            <a:off x="7664708" y="1948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57"/>
          <p:cNvSpPr/>
          <p:nvPr/>
        </p:nvSpPr>
        <p:spPr>
          <a:xfrm rot="5400000">
            <a:off x="7283708" y="2100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1" name="Google Shape;2261;p57"/>
          <p:cNvCxnSpPr>
            <a:stCxn id="2260" idx="0"/>
            <a:endCxn id="2259" idx="2"/>
          </p:cNvCxnSpPr>
          <p:nvPr/>
        </p:nvCxnSpPr>
        <p:spPr>
          <a:xfrm rot="10800000" flipH="1">
            <a:off x="7453808" y="20335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2" name="Google Shape;2262;p57"/>
          <p:cNvSpPr/>
          <p:nvPr/>
        </p:nvSpPr>
        <p:spPr>
          <a:xfrm rot="5400000">
            <a:off x="7740908" y="1872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3" name="Google Shape;2263;p57"/>
          <p:cNvCxnSpPr>
            <a:stCxn id="2262" idx="0"/>
            <a:endCxn id="2264" idx="2"/>
          </p:cNvCxnSpPr>
          <p:nvPr/>
        </p:nvCxnSpPr>
        <p:spPr>
          <a:xfrm rot="10800000" flipH="1">
            <a:off x="7911008" y="1775813"/>
            <a:ext cx="181800" cy="1815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5" name="Google Shape;2265;p57"/>
          <p:cNvSpPr/>
          <p:nvPr/>
        </p:nvSpPr>
        <p:spPr>
          <a:xfrm rot="5400000">
            <a:off x="7969508" y="1567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6" name="Google Shape;2266;p57"/>
          <p:cNvGrpSpPr/>
          <p:nvPr/>
        </p:nvGrpSpPr>
        <p:grpSpPr>
          <a:xfrm>
            <a:off x="7899276" y="1469555"/>
            <a:ext cx="449400" cy="358500"/>
            <a:chOff x="6070476" y="3298355"/>
            <a:chExt cx="449400" cy="358500"/>
          </a:xfrm>
        </p:grpSpPr>
        <p:sp>
          <p:nvSpPr>
            <p:cNvPr id="2267" name="Google Shape;2267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7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269" name="Google Shape;2269;p57"/>
          <p:cNvGrpSpPr/>
          <p:nvPr/>
        </p:nvGrpSpPr>
        <p:grpSpPr>
          <a:xfrm>
            <a:off x="7890775" y="1097057"/>
            <a:ext cx="449400" cy="358500"/>
            <a:chOff x="6061975" y="3306857"/>
            <a:chExt cx="449400" cy="358500"/>
          </a:xfrm>
        </p:grpSpPr>
        <p:sp>
          <p:nvSpPr>
            <p:cNvPr id="2270" name="Google Shape;2270;p57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7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272" name="Google Shape;2272;p57"/>
          <p:cNvSpPr/>
          <p:nvPr/>
        </p:nvSpPr>
        <p:spPr>
          <a:xfrm>
            <a:off x="8007608" y="1224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57"/>
          <p:cNvSpPr/>
          <p:nvPr/>
        </p:nvSpPr>
        <p:spPr>
          <a:xfrm>
            <a:off x="8007608" y="1529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4" name="Google Shape;2274;p57"/>
          <p:cNvCxnSpPr>
            <a:stCxn id="2273" idx="0"/>
            <a:endCxn id="2272" idx="2"/>
          </p:cNvCxnSpPr>
          <p:nvPr/>
        </p:nvCxnSpPr>
        <p:spPr>
          <a:xfrm rot="-5400000">
            <a:off x="8025608" y="1461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5" name="Google Shape;2275;p57"/>
          <p:cNvSpPr/>
          <p:nvPr/>
        </p:nvSpPr>
        <p:spPr>
          <a:xfrm>
            <a:off x="7355261" y="3966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57"/>
          <p:cNvSpPr txBox="1"/>
          <p:nvPr/>
        </p:nvSpPr>
        <p:spPr>
          <a:xfrm>
            <a:off x="7263856" y="3899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77" name="Google Shape;2277;p57"/>
          <p:cNvSpPr/>
          <p:nvPr/>
        </p:nvSpPr>
        <p:spPr>
          <a:xfrm rot="-5400000">
            <a:off x="70551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57"/>
          <p:cNvSpPr/>
          <p:nvPr/>
        </p:nvSpPr>
        <p:spPr>
          <a:xfrm rot="-5400000">
            <a:off x="7359908" y="4005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9" name="Google Shape;2279;p57"/>
          <p:cNvCxnSpPr>
            <a:stCxn id="2278" idx="0"/>
            <a:endCxn id="2277" idx="2"/>
          </p:cNvCxnSpPr>
          <p:nvPr/>
        </p:nvCxnSpPr>
        <p:spPr>
          <a:xfrm flipH="1">
            <a:off x="7225208" y="4090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0" name="Google Shape;2280;p57"/>
          <p:cNvSpPr/>
          <p:nvPr/>
        </p:nvSpPr>
        <p:spPr>
          <a:xfrm>
            <a:off x="7126661" y="4347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57"/>
          <p:cNvSpPr txBox="1"/>
          <p:nvPr/>
        </p:nvSpPr>
        <p:spPr>
          <a:xfrm>
            <a:off x="7035256" y="4280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82" name="Google Shape;2282;p57"/>
          <p:cNvSpPr/>
          <p:nvPr/>
        </p:nvSpPr>
        <p:spPr>
          <a:xfrm rot="-5400000">
            <a:off x="68265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57"/>
          <p:cNvSpPr/>
          <p:nvPr/>
        </p:nvSpPr>
        <p:spPr>
          <a:xfrm rot="-5400000">
            <a:off x="7131308" y="4386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57"/>
          <p:cNvSpPr/>
          <p:nvPr/>
        </p:nvSpPr>
        <p:spPr>
          <a:xfrm>
            <a:off x="7812461" y="2823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57"/>
          <p:cNvSpPr txBox="1"/>
          <p:nvPr/>
        </p:nvSpPr>
        <p:spPr>
          <a:xfrm>
            <a:off x="7721056" y="2756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86" name="Google Shape;2286;p57"/>
          <p:cNvSpPr/>
          <p:nvPr/>
        </p:nvSpPr>
        <p:spPr>
          <a:xfrm rot="-5400000">
            <a:off x="75123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57"/>
          <p:cNvSpPr/>
          <p:nvPr/>
        </p:nvSpPr>
        <p:spPr>
          <a:xfrm rot="-5400000">
            <a:off x="7817108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8" name="Google Shape;2288;p57"/>
          <p:cNvCxnSpPr>
            <a:stCxn id="2287" idx="0"/>
            <a:endCxn id="2286" idx="2"/>
          </p:cNvCxnSpPr>
          <p:nvPr/>
        </p:nvCxnSpPr>
        <p:spPr>
          <a:xfrm flipH="1">
            <a:off x="7682408" y="2947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9" name="Google Shape;2289;p57"/>
          <p:cNvSpPr/>
          <p:nvPr/>
        </p:nvSpPr>
        <p:spPr>
          <a:xfrm>
            <a:off x="7583861" y="32048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57"/>
          <p:cNvSpPr txBox="1"/>
          <p:nvPr/>
        </p:nvSpPr>
        <p:spPr>
          <a:xfrm>
            <a:off x="7492456" y="31374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291" name="Google Shape;2291;p57"/>
          <p:cNvSpPr/>
          <p:nvPr/>
        </p:nvSpPr>
        <p:spPr>
          <a:xfrm rot="-5400000">
            <a:off x="72837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57"/>
          <p:cNvSpPr/>
          <p:nvPr/>
        </p:nvSpPr>
        <p:spPr>
          <a:xfrm rot="-5400000">
            <a:off x="7588508" y="3243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3" name="Google Shape;2293;p57"/>
          <p:cNvCxnSpPr>
            <a:stCxn id="2292" idx="0"/>
            <a:endCxn id="2291" idx="2"/>
          </p:cNvCxnSpPr>
          <p:nvPr/>
        </p:nvCxnSpPr>
        <p:spPr>
          <a:xfrm flipH="1">
            <a:off x="7453808" y="3328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4" name="Google Shape;2294;p57"/>
          <p:cNvCxnSpPr/>
          <p:nvPr/>
        </p:nvCxnSpPr>
        <p:spPr>
          <a:xfrm flipH="1">
            <a:off x="6996608" y="44719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57"/>
          <p:cNvSpPr/>
          <p:nvPr/>
        </p:nvSpPr>
        <p:spPr>
          <a:xfrm>
            <a:off x="8007608" y="1605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57"/>
          <p:cNvSpPr txBox="1"/>
          <p:nvPr/>
        </p:nvSpPr>
        <p:spPr>
          <a:xfrm>
            <a:off x="4080775" y="4005875"/>
            <a:ext cx="731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58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Start session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 = tf.Session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</a:t>
            </a:r>
            <a:r>
              <a:rPr lang="en-US" sz="12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global_vatiables_initializer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Train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_ </a:t>
            </a:r>
            <a:r>
              <a:rPr lang="en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sess.run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train_step, feed_dict=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Test trained model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 = tf.equal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tf.argmax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tf.argmax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y_truth,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 = tf.reduce_mean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tf.cast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correct_prediction, tf.float32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sess.run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accuracy, feed_dict=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mnist.test.images,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						 y_truth: mnist.test.labels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01" name="Google Shape;2301;p5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model after training (we’ll talk about this later)</a:t>
            </a:r>
            <a:endParaRPr/>
          </a:p>
        </p:txBody>
      </p:sp>
      <p:sp>
        <p:nvSpPr>
          <p:cNvPr id="2302" name="Google Shape;2302;p58"/>
          <p:cNvSpPr/>
          <p:nvPr/>
        </p:nvSpPr>
        <p:spPr>
          <a:xfrm>
            <a:off x="488900" y="2734050"/>
            <a:ext cx="6448500" cy="79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58"/>
          <p:cNvSpPr txBox="1"/>
          <p:nvPr/>
        </p:nvSpPr>
        <p:spPr>
          <a:xfrm>
            <a:off x="5254025" y="3753650"/>
            <a:ext cx="29583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~92% accuracy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2304" name="Google Shape;2304;p58"/>
          <p:cNvSpPr txBox="1"/>
          <p:nvPr/>
        </p:nvSpPr>
        <p:spPr>
          <a:xfrm>
            <a:off x="586625" y="4437875"/>
            <a:ext cx="69543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0A0A0"/>
                </a:solidFill>
              </a:rPr>
              <a:t>full source: https://github.com/iRapha/tensorflow-play/blob/master/easy_mnist.py</a:t>
            </a:r>
            <a:endParaRPr dirty="0">
              <a:solidFill>
                <a:srgbClr val="A0A0A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59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name=</a:t>
            </a:r>
            <a:r>
              <a:rPr lang="en" sz="1200" dirty="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’x’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</a:t>
            </a:r>
            <a:r>
              <a:rPr lang="en-US" sz="12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summary.histogram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‘W2’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W2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tf.s</a:t>
            </a:r>
            <a:r>
              <a:rPr lang="en-US" sz="12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ummary.scalar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‘cross_entropy_loss’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cross_entropy_loss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summary_op = tf.merge_all_summaries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summary_writer = tf.</a:t>
            </a:r>
            <a:r>
              <a:rPr lang="en-US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-US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File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Writer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FLAGS.train_dir, sess.graph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 dirty="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step </a:t>
            </a:r>
            <a:r>
              <a:rPr lang="en" sz="12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summary, _ = sess.run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summary_op, train_step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feed_dict=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summary_writer.add_summary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summary, step</a:t>
            </a:r>
            <a:r>
              <a:rPr lang="en" sz="1200" dirty="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10" name="Google Shape;2310;p5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things: summaries</a:t>
            </a:r>
            <a:endParaRPr/>
          </a:p>
        </p:txBody>
      </p:sp>
      <p:sp>
        <p:nvSpPr>
          <p:cNvPr id="2311" name="Google Shape;2311;p59"/>
          <p:cNvSpPr/>
          <p:nvPr/>
        </p:nvSpPr>
        <p:spPr>
          <a:xfrm>
            <a:off x="4531375" y="897702"/>
            <a:ext cx="816300" cy="28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2" name="Google Shape;2312;p59"/>
          <p:cNvGrpSpPr/>
          <p:nvPr/>
        </p:nvGrpSpPr>
        <p:grpSpPr>
          <a:xfrm flipH="1">
            <a:off x="7687994" y="2451653"/>
            <a:ext cx="449400" cy="358500"/>
            <a:chOff x="6070161" y="3289853"/>
            <a:chExt cx="449400" cy="358500"/>
          </a:xfrm>
        </p:grpSpPr>
        <p:sp>
          <p:nvSpPr>
            <p:cNvPr id="2313" name="Google Shape;2313;p59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9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315" name="Google Shape;2315;p59"/>
          <p:cNvGrpSpPr/>
          <p:nvPr/>
        </p:nvGrpSpPr>
        <p:grpSpPr>
          <a:xfrm flipH="1">
            <a:off x="8102056" y="4051853"/>
            <a:ext cx="449400" cy="358500"/>
            <a:chOff x="6078978" y="3289853"/>
            <a:chExt cx="449400" cy="358500"/>
          </a:xfrm>
        </p:grpSpPr>
        <p:sp>
          <p:nvSpPr>
            <p:cNvPr id="2316" name="Google Shape;2316;p59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9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318" name="Google Shape;2318;p59"/>
          <p:cNvSpPr/>
          <p:nvPr/>
        </p:nvSpPr>
        <p:spPr>
          <a:xfrm flipH="1">
            <a:off x="8281526" y="4196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19" name="Google Shape;2319;p59"/>
          <p:cNvCxnSpPr>
            <a:endCxn id="2318" idx="2"/>
          </p:cNvCxnSpPr>
          <p:nvPr/>
        </p:nvCxnSpPr>
        <p:spPr>
          <a:xfrm rot="5400000" flipH="1">
            <a:off x="8299526" y="4433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0" name="Google Shape;2320;p59"/>
          <p:cNvSpPr/>
          <p:nvPr/>
        </p:nvSpPr>
        <p:spPr>
          <a:xfrm flipH="1">
            <a:off x="7779474" y="41192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59"/>
          <p:cNvSpPr txBox="1"/>
          <p:nvPr/>
        </p:nvSpPr>
        <p:spPr>
          <a:xfrm flipH="1">
            <a:off x="7645171" y="4068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22" name="Google Shape;2322;p59"/>
          <p:cNvSpPr/>
          <p:nvPr/>
        </p:nvSpPr>
        <p:spPr>
          <a:xfrm flipH="1">
            <a:off x="7550874" y="37382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59"/>
          <p:cNvSpPr txBox="1"/>
          <p:nvPr/>
        </p:nvSpPr>
        <p:spPr>
          <a:xfrm flipH="1">
            <a:off x="7416571" y="3687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24" name="Google Shape;2324;p59"/>
          <p:cNvSpPr/>
          <p:nvPr/>
        </p:nvSpPr>
        <p:spPr>
          <a:xfrm flipH="1">
            <a:off x="8008074" y="3738239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59"/>
          <p:cNvSpPr txBox="1"/>
          <p:nvPr/>
        </p:nvSpPr>
        <p:spPr>
          <a:xfrm flipH="1">
            <a:off x="8008853" y="3687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*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2326" name="Google Shape;2326;p59"/>
          <p:cNvGrpSpPr/>
          <p:nvPr/>
        </p:nvGrpSpPr>
        <p:grpSpPr>
          <a:xfrm>
            <a:off x="7780883" y="3264348"/>
            <a:ext cx="449400" cy="358500"/>
            <a:chOff x="6104483" y="3264348"/>
            <a:chExt cx="449400" cy="358500"/>
          </a:xfrm>
        </p:grpSpPr>
        <p:sp>
          <p:nvSpPr>
            <p:cNvPr id="2327" name="Google Shape;2327;p59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9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329" name="Google Shape;2329;p59"/>
          <p:cNvGrpSpPr/>
          <p:nvPr/>
        </p:nvGrpSpPr>
        <p:grpSpPr>
          <a:xfrm flipH="1">
            <a:off x="7704683" y="2908853"/>
            <a:ext cx="449400" cy="358500"/>
            <a:chOff x="6053473" y="3289853"/>
            <a:chExt cx="449400" cy="358500"/>
          </a:xfrm>
        </p:grpSpPr>
        <p:sp>
          <p:nvSpPr>
            <p:cNvPr id="2330" name="Google Shape;2330;p59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9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332" name="Google Shape;2332;p59"/>
          <p:cNvSpPr/>
          <p:nvPr/>
        </p:nvSpPr>
        <p:spPr>
          <a:xfrm flipH="1">
            <a:off x="8129126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59"/>
          <p:cNvSpPr/>
          <p:nvPr/>
        </p:nvSpPr>
        <p:spPr>
          <a:xfrm flipH="1">
            <a:off x="8281526" y="4120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4" name="Google Shape;2334;p59"/>
          <p:cNvCxnSpPr>
            <a:stCxn id="2333" idx="0"/>
            <a:endCxn id="2332" idx="2"/>
          </p:cNvCxnSpPr>
          <p:nvPr/>
        </p:nvCxnSpPr>
        <p:spPr>
          <a:xfrm rot="5400000" flipH="1">
            <a:off x="8223026" y="39766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5" name="Google Shape;2335;p59"/>
          <p:cNvSpPr/>
          <p:nvPr/>
        </p:nvSpPr>
        <p:spPr>
          <a:xfrm flipH="1">
            <a:off x="7976726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59"/>
          <p:cNvSpPr/>
          <p:nvPr/>
        </p:nvSpPr>
        <p:spPr>
          <a:xfrm flipH="1">
            <a:off x="7824326" y="4120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7" name="Google Shape;2337;p59"/>
          <p:cNvCxnSpPr>
            <a:stCxn id="2336" idx="0"/>
            <a:endCxn id="2335" idx="2"/>
          </p:cNvCxnSpPr>
          <p:nvPr/>
        </p:nvCxnSpPr>
        <p:spPr>
          <a:xfrm rot="-5400000">
            <a:off x="7918226" y="39766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38" name="Google Shape;2338;p59"/>
          <p:cNvSpPr/>
          <p:nvPr/>
        </p:nvSpPr>
        <p:spPr>
          <a:xfrm flipH="1">
            <a:off x="79314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59"/>
          <p:cNvSpPr/>
          <p:nvPr/>
        </p:nvSpPr>
        <p:spPr>
          <a:xfrm flipH="1">
            <a:off x="8052926" y="3739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0" name="Google Shape;2340;p59"/>
          <p:cNvCxnSpPr>
            <a:stCxn id="2339" idx="0"/>
            <a:endCxn id="2338" idx="2"/>
          </p:cNvCxnSpPr>
          <p:nvPr/>
        </p:nvCxnSpPr>
        <p:spPr>
          <a:xfrm rot="5400000" flipH="1">
            <a:off x="8009876" y="3611063"/>
            <a:ext cx="134700" cy="121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1" name="Google Shape;2341;p59"/>
          <p:cNvSpPr/>
          <p:nvPr/>
        </p:nvSpPr>
        <p:spPr>
          <a:xfrm flipH="1">
            <a:off x="77790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59"/>
          <p:cNvSpPr/>
          <p:nvPr/>
        </p:nvSpPr>
        <p:spPr>
          <a:xfrm flipH="1">
            <a:off x="7595726" y="3739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3" name="Google Shape;2343;p59"/>
          <p:cNvCxnSpPr>
            <a:stCxn id="2342" idx="0"/>
            <a:endCxn id="2341" idx="2"/>
          </p:cNvCxnSpPr>
          <p:nvPr/>
        </p:nvCxnSpPr>
        <p:spPr>
          <a:xfrm rot="-5400000">
            <a:off x="7705076" y="3580163"/>
            <a:ext cx="134700" cy="18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4" name="Google Shape;2344;p59"/>
          <p:cNvSpPr/>
          <p:nvPr/>
        </p:nvSpPr>
        <p:spPr>
          <a:xfrm flipH="1">
            <a:off x="7858647" y="3053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59"/>
          <p:cNvSpPr/>
          <p:nvPr/>
        </p:nvSpPr>
        <p:spPr>
          <a:xfrm>
            <a:off x="7855208" y="3358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6" name="Google Shape;2346;p59"/>
          <p:cNvCxnSpPr>
            <a:stCxn id="2345" idx="0"/>
            <a:endCxn id="2344" idx="2"/>
          </p:cNvCxnSpPr>
          <p:nvPr/>
        </p:nvCxnSpPr>
        <p:spPr>
          <a:xfrm rot="-5400000">
            <a:off x="7874558" y="3289163"/>
            <a:ext cx="134700" cy="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347" name="Google Shape;2347;p59"/>
          <p:cNvGrpSpPr/>
          <p:nvPr/>
        </p:nvGrpSpPr>
        <p:grpSpPr>
          <a:xfrm flipH="1">
            <a:off x="7230479" y="2688755"/>
            <a:ext cx="449400" cy="358500"/>
            <a:chOff x="6070476" y="3298355"/>
            <a:chExt cx="449400" cy="358500"/>
          </a:xfrm>
        </p:grpSpPr>
        <p:sp>
          <p:nvSpPr>
            <p:cNvPr id="2348" name="Google Shape;2348;p59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9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350" name="Google Shape;2350;p59"/>
          <p:cNvSpPr/>
          <p:nvPr/>
        </p:nvSpPr>
        <p:spPr>
          <a:xfrm rot="-5400000" flipH="1">
            <a:off x="7439547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59"/>
          <p:cNvSpPr/>
          <p:nvPr/>
        </p:nvSpPr>
        <p:spPr>
          <a:xfrm rot="-5400000" flipH="1">
            <a:off x="7820547" y="2558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2" name="Google Shape;2352;p59"/>
          <p:cNvCxnSpPr>
            <a:stCxn id="2351" idx="0"/>
            <a:endCxn id="2350" idx="2"/>
          </p:cNvCxnSpPr>
          <p:nvPr/>
        </p:nvCxnSpPr>
        <p:spPr>
          <a:xfrm flipH="1">
            <a:off x="7609647" y="26431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3" name="Google Shape;2353;p59"/>
          <p:cNvSpPr/>
          <p:nvPr/>
        </p:nvSpPr>
        <p:spPr>
          <a:xfrm rot="-5400000" flipH="1">
            <a:off x="7439547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59"/>
          <p:cNvSpPr/>
          <p:nvPr/>
        </p:nvSpPr>
        <p:spPr>
          <a:xfrm rot="-5400000" flipH="1">
            <a:off x="7820547" y="3015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5" name="Google Shape;2355;p59"/>
          <p:cNvCxnSpPr>
            <a:stCxn id="2354" idx="0"/>
            <a:endCxn id="2353" idx="2"/>
          </p:cNvCxnSpPr>
          <p:nvPr/>
        </p:nvCxnSpPr>
        <p:spPr>
          <a:xfrm rot="10800000">
            <a:off x="7609647" y="29479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6" name="Google Shape;2356;p59"/>
          <p:cNvSpPr/>
          <p:nvPr/>
        </p:nvSpPr>
        <p:spPr>
          <a:xfrm flipH="1">
            <a:off x="7405856" y="27444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7" name="Google Shape;2357;p59"/>
          <p:cNvCxnSpPr>
            <a:stCxn id="2356" idx="0"/>
            <a:endCxn id="2358" idx="2"/>
          </p:cNvCxnSpPr>
          <p:nvPr/>
        </p:nvCxnSpPr>
        <p:spPr>
          <a:xfrm rot="5400000" flipH="1">
            <a:off x="7385306" y="2638870"/>
            <a:ext cx="206700" cy="4500"/>
          </a:xfrm>
          <a:prstGeom prst="curvedConnector3">
            <a:avLst>
              <a:gd name="adj1" fmla="val 5002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9" name="Google Shape;2359;p59"/>
          <p:cNvSpPr/>
          <p:nvPr/>
        </p:nvSpPr>
        <p:spPr>
          <a:xfrm rot="-5400000" flipH="1">
            <a:off x="7439547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59"/>
          <p:cNvGrpSpPr/>
          <p:nvPr/>
        </p:nvGrpSpPr>
        <p:grpSpPr>
          <a:xfrm flipH="1">
            <a:off x="7230479" y="2231555"/>
            <a:ext cx="449400" cy="358500"/>
            <a:chOff x="6070476" y="3298355"/>
            <a:chExt cx="449400" cy="358500"/>
          </a:xfrm>
        </p:grpSpPr>
        <p:sp>
          <p:nvSpPr>
            <p:cNvPr id="2361" name="Google Shape;2361;p59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9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363" name="Google Shape;2363;p59"/>
          <p:cNvGrpSpPr/>
          <p:nvPr/>
        </p:nvGrpSpPr>
        <p:grpSpPr>
          <a:xfrm flipH="1">
            <a:off x="7238981" y="1859057"/>
            <a:ext cx="449400" cy="358500"/>
            <a:chOff x="6061975" y="3306857"/>
            <a:chExt cx="449400" cy="358500"/>
          </a:xfrm>
        </p:grpSpPr>
        <p:sp>
          <p:nvSpPr>
            <p:cNvPr id="2364" name="Google Shape;2364;p59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9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366" name="Google Shape;2366;p59"/>
          <p:cNvSpPr/>
          <p:nvPr/>
        </p:nvSpPr>
        <p:spPr>
          <a:xfrm flipH="1">
            <a:off x="7401447" y="1986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59"/>
          <p:cNvSpPr/>
          <p:nvPr/>
        </p:nvSpPr>
        <p:spPr>
          <a:xfrm flipH="1">
            <a:off x="7401447" y="2291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8" name="Google Shape;2368;p59"/>
          <p:cNvCxnSpPr>
            <a:stCxn id="2367" idx="0"/>
            <a:endCxn id="2366" idx="2"/>
          </p:cNvCxnSpPr>
          <p:nvPr/>
        </p:nvCxnSpPr>
        <p:spPr>
          <a:xfrm rot="-5400000">
            <a:off x="7419447" y="2223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9" name="Google Shape;2369;p59"/>
          <p:cNvSpPr/>
          <p:nvPr/>
        </p:nvSpPr>
        <p:spPr>
          <a:xfrm flipH="1">
            <a:off x="7169874" y="37382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59"/>
          <p:cNvSpPr txBox="1"/>
          <p:nvPr/>
        </p:nvSpPr>
        <p:spPr>
          <a:xfrm flipH="1">
            <a:off x="7069578" y="3670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71" name="Google Shape;2371;p59"/>
          <p:cNvSpPr/>
          <p:nvPr/>
        </p:nvSpPr>
        <p:spPr>
          <a:xfrm rot="5400000" flipH="1">
            <a:off x="7557626" y="3777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59"/>
          <p:cNvSpPr/>
          <p:nvPr/>
        </p:nvSpPr>
        <p:spPr>
          <a:xfrm rot="5400000" flipH="1">
            <a:off x="7252826" y="3777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3" name="Google Shape;2373;p59"/>
          <p:cNvCxnSpPr>
            <a:stCxn id="2372" idx="0"/>
            <a:endCxn id="2371" idx="2"/>
          </p:cNvCxnSpPr>
          <p:nvPr/>
        </p:nvCxnSpPr>
        <p:spPr>
          <a:xfrm>
            <a:off x="7422926" y="38623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4" name="Google Shape;2374;p59"/>
          <p:cNvSpPr/>
          <p:nvPr/>
        </p:nvSpPr>
        <p:spPr>
          <a:xfrm flipH="1">
            <a:off x="7398474" y="41192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59"/>
          <p:cNvSpPr txBox="1"/>
          <p:nvPr/>
        </p:nvSpPr>
        <p:spPr>
          <a:xfrm flipH="1">
            <a:off x="7298178" y="4051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76" name="Google Shape;2376;p59"/>
          <p:cNvSpPr/>
          <p:nvPr/>
        </p:nvSpPr>
        <p:spPr>
          <a:xfrm rot="5400000" flipH="1">
            <a:off x="7786226" y="4158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59"/>
          <p:cNvSpPr/>
          <p:nvPr/>
        </p:nvSpPr>
        <p:spPr>
          <a:xfrm rot="5400000" flipH="1">
            <a:off x="7481426" y="4158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78" name="Google Shape;2378;p59"/>
          <p:cNvCxnSpPr>
            <a:stCxn id="2377" idx="0"/>
            <a:endCxn id="2376" idx="2"/>
          </p:cNvCxnSpPr>
          <p:nvPr/>
        </p:nvCxnSpPr>
        <p:spPr>
          <a:xfrm>
            <a:off x="7651526" y="42433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8" name="Google Shape;2358;p59"/>
          <p:cNvSpPr/>
          <p:nvPr/>
        </p:nvSpPr>
        <p:spPr>
          <a:xfrm flipH="1">
            <a:off x="7401447" y="2367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59"/>
          <p:cNvSpPr/>
          <p:nvPr/>
        </p:nvSpPr>
        <p:spPr>
          <a:xfrm rot="-5400000" flipH="1">
            <a:off x="7363033" y="279485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60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name=</a:t>
            </a:r>
            <a:r>
              <a:rPr lang="en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’x’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tf.histogram_summary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‘W2’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tf.scalar_summary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‘cross_entropy_loss’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summary_op = tf.merge_all_summaries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summary_writer = tf.train.SummaryWriter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FLAGS.train_dir, sess.graph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step 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summary, _ = sess.run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summary_op, train_step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feed_dict=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summary_writer.add_summary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summary, step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85" name="Google Shape;2385;p6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things: summaries</a:t>
            </a:r>
            <a:endParaRPr/>
          </a:p>
        </p:txBody>
      </p:sp>
      <p:sp>
        <p:nvSpPr>
          <p:cNvPr id="2386" name="Google Shape;2386;p60"/>
          <p:cNvSpPr/>
          <p:nvPr/>
        </p:nvSpPr>
        <p:spPr>
          <a:xfrm>
            <a:off x="492775" y="1608996"/>
            <a:ext cx="5500800" cy="474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7" name="Google Shape;2387;p60"/>
          <p:cNvGrpSpPr/>
          <p:nvPr/>
        </p:nvGrpSpPr>
        <p:grpSpPr>
          <a:xfrm flipH="1">
            <a:off x="7687994" y="2451653"/>
            <a:ext cx="449400" cy="358500"/>
            <a:chOff x="6070161" y="3289853"/>
            <a:chExt cx="449400" cy="358500"/>
          </a:xfrm>
        </p:grpSpPr>
        <p:sp>
          <p:nvSpPr>
            <p:cNvPr id="2388" name="Google Shape;2388;p60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0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390" name="Google Shape;2390;p60"/>
          <p:cNvGrpSpPr/>
          <p:nvPr/>
        </p:nvGrpSpPr>
        <p:grpSpPr>
          <a:xfrm flipH="1">
            <a:off x="8102056" y="4051853"/>
            <a:ext cx="449400" cy="358500"/>
            <a:chOff x="6078978" y="3289853"/>
            <a:chExt cx="449400" cy="358500"/>
          </a:xfrm>
        </p:grpSpPr>
        <p:sp>
          <p:nvSpPr>
            <p:cNvPr id="2391" name="Google Shape;2391;p60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0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393" name="Google Shape;2393;p60"/>
          <p:cNvSpPr/>
          <p:nvPr/>
        </p:nvSpPr>
        <p:spPr>
          <a:xfrm flipH="1">
            <a:off x="8281526" y="4196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4" name="Google Shape;2394;p60"/>
          <p:cNvCxnSpPr>
            <a:stCxn id="2395" idx="0"/>
            <a:endCxn id="2393" idx="2"/>
          </p:cNvCxnSpPr>
          <p:nvPr/>
        </p:nvCxnSpPr>
        <p:spPr>
          <a:xfrm rot="5400000" flipH="1">
            <a:off x="8299526" y="4433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6" name="Google Shape;2396;p60"/>
          <p:cNvSpPr/>
          <p:nvPr/>
        </p:nvSpPr>
        <p:spPr>
          <a:xfrm flipH="1">
            <a:off x="7779474" y="41192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60"/>
          <p:cNvSpPr txBox="1"/>
          <p:nvPr/>
        </p:nvSpPr>
        <p:spPr>
          <a:xfrm flipH="1">
            <a:off x="7645171" y="4068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98" name="Google Shape;2398;p60"/>
          <p:cNvSpPr/>
          <p:nvPr/>
        </p:nvSpPr>
        <p:spPr>
          <a:xfrm flipH="1">
            <a:off x="7550874" y="37382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60"/>
          <p:cNvSpPr txBox="1"/>
          <p:nvPr/>
        </p:nvSpPr>
        <p:spPr>
          <a:xfrm flipH="1">
            <a:off x="7416571" y="3687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00" name="Google Shape;2400;p60"/>
          <p:cNvSpPr/>
          <p:nvPr/>
        </p:nvSpPr>
        <p:spPr>
          <a:xfrm flipH="1">
            <a:off x="8008074" y="3738239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60"/>
          <p:cNvSpPr txBox="1"/>
          <p:nvPr/>
        </p:nvSpPr>
        <p:spPr>
          <a:xfrm flipH="1">
            <a:off x="8008853" y="3687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*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2402" name="Google Shape;2402;p60"/>
          <p:cNvGrpSpPr/>
          <p:nvPr/>
        </p:nvGrpSpPr>
        <p:grpSpPr>
          <a:xfrm>
            <a:off x="7780883" y="3264348"/>
            <a:ext cx="449400" cy="358500"/>
            <a:chOff x="6104483" y="3264348"/>
            <a:chExt cx="449400" cy="358500"/>
          </a:xfrm>
        </p:grpSpPr>
        <p:sp>
          <p:nvSpPr>
            <p:cNvPr id="2403" name="Google Shape;2403;p60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0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405" name="Google Shape;2405;p60"/>
          <p:cNvGrpSpPr/>
          <p:nvPr/>
        </p:nvGrpSpPr>
        <p:grpSpPr>
          <a:xfrm flipH="1">
            <a:off x="7704683" y="2908853"/>
            <a:ext cx="449400" cy="358500"/>
            <a:chOff x="6053473" y="3289853"/>
            <a:chExt cx="449400" cy="358500"/>
          </a:xfrm>
        </p:grpSpPr>
        <p:sp>
          <p:nvSpPr>
            <p:cNvPr id="2406" name="Google Shape;2406;p60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0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408" name="Google Shape;2408;p60"/>
          <p:cNvSpPr/>
          <p:nvPr/>
        </p:nvSpPr>
        <p:spPr>
          <a:xfrm flipH="1">
            <a:off x="8129126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60"/>
          <p:cNvSpPr/>
          <p:nvPr/>
        </p:nvSpPr>
        <p:spPr>
          <a:xfrm flipH="1">
            <a:off x="8281526" y="4120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10" name="Google Shape;2410;p60"/>
          <p:cNvCxnSpPr>
            <a:stCxn id="2409" idx="0"/>
            <a:endCxn id="2408" idx="2"/>
          </p:cNvCxnSpPr>
          <p:nvPr/>
        </p:nvCxnSpPr>
        <p:spPr>
          <a:xfrm rot="5400000" flipH="1">
            <a:off x="8223026" y="39766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1" name="Google Shape;2411;p60"/>
          <p:cNvSpPr/>
          <p:nvPr/>
        </p:nvSpPr>
        <p:spPr>
          <a:xfrm flipH="1">
            <a:off x="7976726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60"/>
          <p:cNvSpPr/>
          <p:nvPr/>
        </p:nvSpPr>
        <p:spPr>
          <a:xfrm flipH="1">
            <a:off x="7824326" y="4120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13" name="Google Shape;2413;p60"/>
          <p:cNvCxnSpPr>
            <a:stCxn id="2412" idx="0"/>
            <a:endCxn id="2411" idx="2"/>
          </p:cNvCxnSpPr>
          <p:nvPr/>
        </p:nvCxnSpPr>
        <p:spPr>
          <a:xfrm rot="-5400000">
            <a:off x="7918226" y="39766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4" name="Google Shape;2414;p60"/>
          <p:cNvSpPr/>
          <p:nvPr/>
        </p:nvSpPr>
        <p:spPr>
          <a:xfrm flipH="1">
            <a:off x="79314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60"/>
          <p:cNvSpPr/>
          <p:nvPr/>
        </p:nvSpPr>
        <p:spPr>
          <a:xfrm flipH="1">
            <a:off x="8052926" y="3739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16" name="Google Shape;2416;p60"/>
          <p:cNvCxnSpPr>
            <a:stCxn id="2415" idx="0"/>
            <a:endCxn id="2414" idx="2"/>
          </p:cNvCxnSpPr>
          <p:nvPr/>
        </p:nvCxnSpPr>
        <p:spPr>
          <a:xfrm rot="5400000" flipH="1">
            <a:off x="8009876" y="3611063"/>
            <a:ext cx="134700" cy="121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7" name="Google Shape;2417;p60"/>
          <p:cNvSpPr/>
          <p:nvPr/>
        </p:nvSpPr>
        <p:spPr>
          <a:xfrm flipH="1">
            <a:off x="77790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60"/>
          <p:cNvSpPr/>
          <p:nvPr/>
        </p:nvSpPr>
        <p:spPr>
          <a:xfrm flipH="1">
            <a:off x="7595726" y="3739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19" name="Google Shape;2419;p60"/>
          <p:cNvCxnSpPr>
            <a:stCxn id="2418" idx="0"/>
            <a:endCxn id="2417" idx="2"/>
          </p:cNvCxnSpPr>
          <p:nvPr/>
        </p:nvCxnSpPr>
        <p:spPr>
          <a:xfrm rot="-5400000">
            <a:off x="7705076" y="3580163"/>
            <a:ext cx="134700" cy="18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0" name="Google Shape;2420;p60"/>
          <p:cNvSpPr/>
          <p:nvPr/>
        </p:nvSpPr>
        <p:spPr>
          <a:xfrm flipH="1">
            <a:off x="7858647" y="3053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60"/>
          <p:cNvSpPr/>
          <p:nvPr/>
        </p:nvSpPr>
        <p:spPr>
          <a:xfrm>
            <a:off x="7855208" y="3358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2" name="Google Shape;2422;p60"/>
          <p:cNvCxnSpPr>
            <a:stCxn id="2421" idx="0"/>
            <a:endCxn id="2420" idx="2"/>
          </p:cNvCxnSpPr>
          <p:nvPr/>
        </p:nvCxnSpPr>
        <p:spPr>
          <a:xfrm rot="-5400000">
            <a:off x="7874558" y="3289163"/>
            <a:ext cx="134700" cy="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23" name="Google Shape;2423;p60"/>
          <p:cNvGrpSpPr/>
          <p:nvPr/>
        </p:nvGrpSpPr>
        <p:grpSpPr>
          <a:xfrm flipH="1">
            <a:off x="7230479" y="2688755"/>
            <a:ext cx="449400" cy="358500"/>
            <a:chOff x="6070476" y="3298355"/>
            <a:chExt cx="449400" cy="358500"/>
          </a:xfrm>
        </p:grpSpPr>
        <p:sp>
          <p:nvSpPr>
            <p:cNvPr id="2424" name="Google Shape;2424;p60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0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426" name="Google Shape;2426;p60"/>
          <p:cNvSpPr/>
          <p:nvPr/>
        </p:nvSpPr>
        <p:spPr>
          <a:xfrm rot="-5400000" flipH="1">
            <a:off x="7439547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60"/>
          <p:cNvSpPr/>
          <p:nvPr/>
        </p:nvSpPr>
        <p:spPr>
          <a:xfrm rot="-5400000" flipH="1">
            <a:off x="7820547" y="2558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8" name="Google Shape;2428;p60"/>
          <p:cNvCxnSpPr>
            <a:stCxn id="2427" idx="0"/>
            <a:endCxn id="2426" idx="2"/>
          </p:cNvCxnSpPr>
          <p:nvPr/>
        </p:nvCxnSpPr>
        <p:spPr>
          <a:xfrm flipH="1">
            <a:off x="7609647" y="26431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9" name="Google Shape;2429;p60"/>
          <p:cNvSpPr/>
          <p:nvPr/>
        </p:nvSpPr>
        <p:spPr>
          <a:xfrm rot="-5400000" flipH="1">
            <a:off x="7439547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60"/>
          <p:cNvSpPr/>
          <p:nvPr/>
        </p:nvSpPr>
        <p:spPr>
          <a:xfrm rot="-5400000" flipH="1">
            <a:off x="7820547" y="3015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1" name="Google Shape;2431;p60"/>
          <p:cNvCxnSpPr>
            <a:stCxn id="2430" idx="0"/>
            <a:endCxn id="2429" idx="2"/>
          </p:cNvCxnSpPr>
          <p:nvPr/>
        </p:nvCxnSpPr>
        <p:spPr>
          <a:xfrm rot="10800000">
            <a:off x="7609647" y="29479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2" name="Google Shape;2432;p60"/>
          <p:cNvSpPr/>
          <p:nvPr/>
        </p:nvSpPr>
        <p:spPr>
          <a:xfrm flipH="1">
            <a:off x="7405856" y="27444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33" name="Google Shape;2433;p60"/>
          <p:cNvCxnSpPr>
            <a:stCxn id="2432" idx="0"/>
            <a:endCxn id="2434" idx="2"/>
          </p:cNvCxnSpPr>
          <p:nvPr/>
        </p:nvCxnSpPr>
        <p:spPr>
          <a:xfrm rot="5400000" flipH="1">
            <a:off x="7385306" y="2638870"/>
            <a:ext cx="206700" cy="4500"/>
          </a:xfrm>
          <a:prstGeom prst="curvedConnector3">
            <a:avLst>
              <a:gd name="adj1" fmla="val 5002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5" name="Google Shape;2435;p60"/>
          <p:cNvSpPr/>
          <p:nvPr/>
        </p:nvSpPr>
        <p:spPr>
          <a:xfrm rot="-5400000" flipH="1">
            <a:off x="7439547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6" name="Google Shape;2436;p60"/>
          <p:cNvGrpSpPr/>
          <p:nvPr/>
        </p:nvGrpSpPr>
        <p:grpSpPr>
          <a:xfrm flipH="1">
            <a:off x="7230479" y="2231555"/>
            <a:ext cx="449400" cy="358500"/>
            <a:chOff x="6070476" y="3298355"/>
            <a:chExt cx="449400" cy="358500"/>
          </a:xfrm>
        </p:grpSpPr>
        <p:sp>
          <p:nvSpPr>
            <p:cNvPr id="2437" name="Google Shape;2437;p60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0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439" name="Google Shape;2439;p60"/>
          <p:cNvGrpSpPr/>
          <p:nvPr/>
        </p:nvGrpSpPr>
        <p:grpSpPr>
          <a:xfrm flipH="1">
            <a:off x="7238981" y="1859057"/>
            <a:ext cx="449400" cy="358500"/>
            <a:chOff x="6061975" y="3306857"/>
            <a:chExt cx="449400" cy="358500"/>
          </a:xfrm>
        </p:grpSpPr>
        <p:sp>
          <p:nvSpPr>
            <p:cNvPr id="2440" name="Google Shape;2440;p60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0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442" name="Google Shape;2442;p60"/>
          <p:cNvSpPr/>
          <p:nvPr/>
        </p:nvSpPr>
        <p:spPr>
          <a:xfrm flipH="1">
            <a:off x="7401447" y="1986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60"/>
          <p:cNvSpPr/>
          <p:nvPr/>
        </p:nvSpPr>
        <p:spPr>
          <a:xfrm flipH="1">
            <a:off x="7401447" y="2291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4" name="Google Shape;2444;p60"/>
          <p:cNvCxnSpPr>
            <a:stCxn id="2443" idx="0"/>
            <a:endCxn id="2442" idx="2"/>
          </p:cNvCxnSpPr>
          <p:nvPr/>
        </p:nvCxnSpPr>
        <p:spPr>
          <a:xfrm rot="-5400000">
            <a:off x="7419447" y="2223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45" name="Google Shape;2445;p60"/>
          <p:cNvSpPr/>
          <p:nvPr/>
        </p:nvSpPr>
        <p:spPr>
          <a:xfrm flipH="1">
            <a:off x="7169874" y="37382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60"/>
          <p:cNvSpPr txBox="1"/>
          <p:nvPr/>
        </p:nvSpPr>
        <p:spPr>
          <a:xfrm flipH="1">
            <a:off x="7069578" y="3670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47" name="Google Shape;2447;p60"/>
          <p:cNvSpPr/>
          <p:nvPr/>
        </p:nvSpPr>
        <p:spPr>
          <a:xfrm rot="5400000" flipH="1">
            <a:off x="7557626" y="3777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60"/>
          <p:cNvSpPr/>
          <p:nvPr/>
        </p:nvSpPr>
        <p:spPr>
          <a:xfrm rot="5400000" flipH="1">
            <a:off x="7252826" y="3777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49" name="Google Shape;2449;p60"/>
          <p:cNvCxnSpPr>
            <a:stCxn id="2448" idx="0"/>
            <a:endCxn id="2447" idx="2"/>
          </p:cNvCxnSpPr>
          <p:nvPr/>
        </p:nvCxnSpPr>
        <p:spPr>
          <a:xfrm>
            <a:off x="7422926" y="38623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0" name="Google Shape;2450;p60"/>
          <p:cNvSpPr/>
          <p:nvPr/>
        </p:nvSpPr>
        <p:spPr>
          <a:xfrm flipH="1">
            <a:off x="7398474" y="41192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60"/>
          <p:cNvSpPr txBox="1"/>
          <p:nvPr/>
        </p:nvSpPr>
        <p:spPr>
          <a:xfrm flipH="1">
            <a:off x="7298178" y="4051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52" name="Google Shape;2452;p60"/>
          <p:cNvSpPr/>
          <p:nvPr/>
        </p:nvSpPr>
        <p:spPr>
          <a:xfrm rot="5400000" flipH="1">
            <a:off x="7786226" y="4158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60"/>
          <p:cNvSpPr/>
          <p:nvPr/>
        </p:nvSpPr>
        <p:spPr>
          <a:xfrm rot="5400000" flipH="1">
            <a:off x="7481426" y="4158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4" name="Google Shape;2454;p60"/>
          <p:cNvCxnSpPr>
            <a:stCxn id="2453" idx="0"/>
            <a:endCxn id="2452" idx="2"/>
          </p:cNvCxnSpPr>
          <p:nvPr/>
        </p:nvCxnSpPr>
        <p:spPr>
          <a:xfrm>
            <a:off x="7651526" y="42433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4" name="Google Shape;2434;p60"/>
          <p:cNvSpPr/>
          <p:nvPr/>
        </p:nvSpPr>
        <p:spPr>
          <a:xfrm flipH="1">
            <a:off x="7401447" y="2367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60"/>
          <p:cNvSpPr/>
          <p:nvPr/>
        </p:nvSpPr>
        <p:spPr>
          <a:xfrm>
            <a:off x="6974261" y="2442839"/>
            <a:ext cx="257700" cy="2577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60"/>
          <p:cNvSpPr txBox="1"/>
          <p:nvPr/>
        </p:nvSpPr>
        <p:spPr>
          <a:xfrm>
            <a:off x="6848842" y="2375450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smm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57" name="Google Shape;2457;p60"/>
          <p:cNvSpPr/>
          <p:nvPr/>
        </p:nvSpPr>
        <p:spPr>
          <a:xfrm rot="-5400000" flipH="1">
            <a:off x="7363033" y="279485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8" name="Google Shape;2458;p60"/>
          <p:cNvCxnSpPr>
            <a:stCxn id="2457" idx="0"/>
            <a:endCxn id="2459" idx="2"/>
          </p:cNvCxnSpPr>
          <p:nvPr/>
        </p:nvCxnSpPr>
        <p:spPr>
          <a:xfrm rot="10800000">
            <a:off x="7097533" y="2694200"/>
            <a:ext cx="265500" cy="1857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9" name="Google Shape;2459;p60"/>
          <p:cNvSpPr/>
          <p:nvPr/>
        </p:nvSpPr>
        <p:spPr>
          <a:xfrm>
            <a:off x="7012600" y="252405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60"/>
          <p:cNvSpPr/>
          <p:nvPr/>
        </p:nvSpPr>
        <p:spPr>
          <a:xfrm>
            <a:off x="6593261" y="2442839"/>
            <a:ext cx="257700" cy="2577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60"/>
          <p:cNvSpPr txBox="1"/>
          <p:nvPr/>
        </p:nvSpPr>
        <p:spPr>
          <a:xfrm>
            <a:off x="6467842" y="2375450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smm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62" name="Google Shape;2462;p60"/>
          <p:cNvSpPr/>
          <p:nvPr/>
        </p:nvSpPr>
        <p:spPr>
          <a:xfrm flipH="1">
            <a:off x="7600102" y="375140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63" name="Google Shape;2463;p60"/>
          <p:cNvCxnSpPr>
            <a:stCxn id="2462" idx="0"/>
            <a:endCxn id="2464" idx="2"/>
          </p:cNvCxnSpPr>
          <p:nvPr/>
        </p:nvCxnSpPr>
        <p:spPr>
          <a:xfrm rot="5400000" flipH="1">
            <a:off x="6672352" y="2738606"/>
            <a:ext cx="1057200" cy="968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4" name="Google Shape;2464;p60"/>
          <p:cNvSpPr/>
          <p:nvPr/>
        </p:nvSpPr>
        <p:spPr>
          <a:xfrm>
            <a:off x="6631600" y="252405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61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name=</a:t>
            </a:r>
            <a:r>
              <a:rPr lang="en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’x’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tf.histogram_summary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‘W2’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tf.scalar_summary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‘cross_entropy_loss’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summary_op = tf.merge_all_summaries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summary_writer = tf.train.SummaryWriter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FLAGS.train_dir, sess.graph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step 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summary, _ = sess.run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summary_op, train_step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feed_dict=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summary_writer.add_summary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summary, step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70" name="Google Shape;2470;p6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things: summaries</a:t>
            </a:r>
            <a:endParaRPr/>
          </a:p>
        </p:txBody>
      </p:sp>
      <p:sp>
        <p:nvSpPr>
          <p:cNvPr id="2471" name="Google Shape;2471;p61"/>
          <p:cNvSpPr/>
          <p:nvPr/>
        </p:nvSpPr>
        <p:spPr>
          <a:xfrm>
            <a:off x="1711975" y="2514900"/>
            <a:ext cx="2292300" cy="28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2" name="Google Shape;2472;p61"/>
          <p:cNvGrpSpPr/>
          <p:nvPr/>
        </p:nvGrpSpPr>
        <p:grpSpPr>
          <a:xfrm flipH="1">
            <a:off x="7687994" y="2451653"/>
            <a:ext cx="449400" cy="358500"/>
            <a:chOff x="6070161" y="3289853"/>
            <a:chExt cx="449400" cy="358500"/>
          </a:xfrm>
        </p:grpSpPr>
        <p:sp>
          <p:nvSpPr>
            <p:cNvPr id="2473" name="Google Shape;2473;p6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1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475" name="Google Shape;2475;p61"/>
          <p:cNvGrpSpPr/>
          <p:nvPr/>
        </p:nvGrpSpPr>
        <p:grpSpPr>
          <a:xfrm flipH="1">
            <a:off x="8102056" y="4051853"/>
            <a:ext cx="449400" cy="358500"/>
            <a:chOff x="6078978" y="3289853"/>
            <a:chExt cx="449400" cy="358500"/>
          </a:xfrm>
        </p:grpSpPr>
        <p:sp>
          <p:nvSpPr>
            <p:cNvPr id="2476" name="Google Shape;2476;p6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1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478" name="Google Shape;2478;p61"/>
          <p:cNvSpPr/>
          <p:nvPr/>
        </p:nvSpPr>
        <p:spPr>
          <a:xfrm flipH="1">
            <a:off x="8281526" y="4196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9" name="Google Shape;2479;p61"/>
          <p:cNvCxnSpPr>
            <a:stCxn id="2480" idx="0"/>
            <a:endCxn id="2478" idx="2"/>
          </p:cNvCxnSpPr>
          <p:nvPr/>
        </p:nvCxnSpPr>
        <p:spPr>
          <a:xfrm rot="5400000" flipH="1">
            <a:off x="8299526" y="4433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1" name="Google Shape;2481;p61"/>
          <p:cNvSpPr/>
          <p:nvPr/>
        </p:nvSpPr>
        <p:spPr>
          <a:xfrm flipH="1">
            <a:off x="7779474" y="41192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61"/>
          <p:cNvSpPr txBox="1"/>
          <p:nvPr/>
        </p:nvSpPr>
        <p:spPr>
          <a:xfrm flipH="1">
            <a:off x="7645171" y="4068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83" name="Google Shape;2483;p61"/>
          <p:cNvSpPr/>
          <p:nvPr/>
        </p:nvSpPr>
        <p:spPr>
          <a:xfrm flipH="1">
            <a:off x="7550874" y="37382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61"/>
          <p:cNvSpPr txBox="1"/>
          <p:nvPr/>
        </p:nvSpPr>
        <p:spPr>
          <a:xfrm flipH="1">
            <a:off x="7416571" y="3687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485" name="Google Shape;2485;p61"/>
          <p:cNvSpPr/>
          <p:nvPr/>
        </p:nvSpPr>
        <p:spPr>
          <a:xfrm flipH="1">
            <a:off x="8008074" y="3738239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61"/>
          <p:cNvSpPr txBox="1"/>
          <p:nvPr/>
        </p:nvSpPr>
        <p:spPr>
          <a:xfrm flipH="1">
            <a:off x="8008853" y="3687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*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2487" name="Google Shape;2487;p61"/>
          <p:cNvGrpSpPr/>
          <p:nvPr/>
        </p:nvGrpSpPr>
        <p:grpSpPr>
          <a:xfrm>
            <a:off x="7780883" y="3264348"/>
            <a:ext cx="449400" cy="358500"/>
            <a:chOff x="6104483" y="3264348"/>
            <a:chExt cx="449400" cy="358500"/>
          </a:xfrm>
        </p:grpSpPr>
        <p:sp>
          <p:nvSpPr>
            <p:cNvPr id="2488" name="Google Shape;2488;p6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1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490" name="Google Shape;2490;p61"/>
          <p:cNvGrpSpPr/>
          <p:nvPr/>
        </p:nvGrpSpPr>
        <p:grpSpPr>
          <a:xfrm flipH="1">
            <a:off x="7704683" y="2908853"/>
            <a:ext cx="449400" cy="358500"/>
            <a:chOff x="6053473" y="3289853"/>
            <a:chExt cx="449400" cy="358500"/>
          </a:xfrm>
        </p:grpSpPr>
        <p:sp>
          <p:nvSpPr>
            <p:cNvPr id="2491" name="Google Shape;2491;p6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1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493" name="Google Shape;2493;p61"/>
          <p:cNvSpPr/>
          <p:nvPr/>
        </p:nvSpPr>
        <p:spPr>
          <a:xfrm flipH="1">
            <a:off x="8129126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61"/>
          <p:cNvSpPr/>
          <p:nvPr/>
        </p:nvSpPr>
        <p:spPr>
          <a:xfrm flipH="1">
            <a:off x="8281526" y="4120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5" name="Google Shape;2495;p61"/>
          <p:cNvCxnSpPr>
            <a:stCxn id="2494" idx="0"/>
            <a:endCxn id="2493" idx="2"/>
          </p:cNvCxnSpPr>
          <p:nvPr/>
        </p:nvCxnSpPr>
        <p:spPr>
          <a:xfrm rot="5400000" flipH="1">
            <a:off x="8223026" y="39766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6" name="Google Shape;2496;p61"/>
          <p:cNvSpPr/>
          <p:nvPr/>
        </p:nvSpPr>
        <p:spPr>
          <a:xfrm flipH="1">
            <a:off x="7976726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61"/>
          <p:cNvSpPr/>
          <p:nvPr/>
        </p:nvSpPr>
        <p:spPr>
          <a:xfrm flipH="1">
            <a:off x="7824326" y="4120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98" name="Google Shape;2498;p61"/>
          <p:cNvCxnSpPr>
            <a:stCxn id="2497" idx="0"/>
            <a:endCxn id="2496" idx="2"/>
          </p:cNvCxnSpPr>
          <p:nvPr/>
        </p:nvCxnSpPr>
        <p:spPr>
          <a:xfrm rot="-5400000">
            <a:off x="7918226" y="39766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9" name="Google Shape;2499;p61"/>
          <p:cNvSpPr/>
          <p:nvPr/>
        </p:nvSpPr>
        <p:spPr>
          <a:xfrm flipH="1">
            <a:off x="79314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61"/>
          <p:cNvSpPr/>
          <p:nvPr/>
        </p:nvSpPr>
        <p:spPr>
          <a:xfrm flipH="1">
            <a:off x="8052926" y="3739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1" name="Google Shape;2501;p61"/>
          <p:cNvCxnSpPr>
            <a:stCxn id="2500" idx="0"/>
            <a:endCxn id="2499" idx="2"/>
          </p:cNvCxnSpPr>
          <p:nvPr/>
        </p:nvCxnSpPr>
        <p:spPr>
          <a:xfrm rot="5400000" flipH="1">
            <a:off x="8009876" y="3611063"/>
            <a:ext cx="134700" cy="121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2" name="Google Shape;2502;p61"/>
          <p:cNvSpPr/>
          <p:nvPr/>
        </p:nvSpPr>
        <p:spPr>
          <a:xfrm flipH="1">
            <a:off x="77790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61"/>
          <p:cNvSpPr/>
          <p:nvPr/>
        </p:nvSpPr>
        <p:spPr>
          <a:xfrm flipH="1">
            <a:off x="7595726" y="3739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4" name="Google Shape;2504;p61"/>
          <p:cNvCxnSpPr>
            <a:stCxn id="2503" idx="0"/>
            <a:endCxn id="2502" idx="2"/>
          </p:cNvCxnSpPr>
          <p:nvPr/>
        </p:nvCxnSpPr>
        <p:spPr>
          <a:xfrm rot="-5400000">
            <a:off x="7705076" y="3580163"/>
            <a:ext cx="134700" cy="18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5" name="Google Shape;2505;p61"/>
          <p:cNvSpPr/>
          <p:nvPr/>
        </p:nvSpPr>
        <p:spPr>
          <a:xfrm flipH="1">
            <a:off x="7858647" y="3053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61"/>
          <p:cNvSpPr/>
          <p:nvPr/>
        </p:nvSpPr>
        <p:spPr>
          <a:xfrm>
            <a:off x="7855208" y="3358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7" name="Google Shape;2507;p61"/>
          <p:cNvCxnSpPr>
            <a:stCxn id="2506" idx="0"/>
            <a:endCxn id="2505" idx="2"/>
          </p:cNvCxnSpPr>
          <p:nvPr/>
        </p:nvCxnSpPr>
        <p:spPr>
          <a:xfrm rot="-5400000">
            <a:off x="7874558" y="3289163"/>
            <a:ext cx="134700" cy="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508" name="Google Shape;2508;p61"/>
          <p:cNvGrpSpPr/>
          <p:nvPr/>
        </p:nvGrpSpPr>
        <p:grpSpPr>
          <a:xfrm flipH="1">
            <a:off x="7230479" y="2688755"/>
            <a:ext cx="449400" cy="358500"/>
            <a:chOff x="6070476" y="3298355"/>
            <a:chExt cx="449400" cy="358500"/>
          </a:xfrm>
        </p:grpSpPr>
        <p:sp>
          <p:nvSpPr>
            <p:cNvPr id="2509" name="Google Shape;2509;p6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1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511" name="Google Shape;2511;p61"/>
          <p:cNvSpPr/>
          <p:nvPr/>
        </p:nvSpPr>
        <p:spPr>
          <a:xfrm rot="-5400000" flipH="1">
            <a:off x="7439547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61"/>
          <p:cNvSpPr/>
          <p:nvPr/>
        </p:nvSpPr>
        <p:spPr>
          <a:xfrm rot="-5400000" flipH="1">
            <a:off x="7820547" y="2558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3" name="Google Shape;2513;p61"/>
          <p:cNvCxnSpPr>
            <a:stCxn id="2512" idx="0"/>
            <a:endCxn id="2511" idx="2"/>
          </p:cNvCxnSpPr>
          <p:nvPr/>
        </p:nvCxnSpPr>
        <p:spPr>
          <a:xfrm flipH="1">
            <a:off x="7609647" y="26431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4" name="Google Shape;2514;p61"/>
          <p:cNvSpPr/>
          <p:nvPr/>
        </p:nvSpPr>
        <p:spPr>
          <a:xfrm rot="-5400000" flipH="1">
            <a:off x="7439547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61"/>
          <p:cNvSpPr/>
          <p:nvPr/>
        </p:nvSpPr>
        <p:spPr>
          <a:xfrm rot="-5400000" flipH="1">
            <a:off x="7820547" y="3015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6" name="Google Shape;2516;p61"/>
          <p:cNvCxnSpPr>
            <a:stCxn id="2515" idx="0"/>
            <a:endCxn id="2514" idx="2"/>
          </p:cNvCxnSpPr>
          <p:nvPr/>
        </p:nvCxnSpPr>
        <p:spPr>
          <a:xfrm rot="10800000">
            <a:off x="7609647" y="29479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7" name="Google Shape;2517;p61"/>
          <p:cNvSpPr/>
          <p:nvPr/>
        </p:nvSpPr>
        <p:spPr>
          <a:xfrm flipH="1">
            <a:off x="7405856" y="27444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8" name="Google Shape;2518;p61"/>
          <p:cNvCxnSpPr>
            <a:stCxn id="2517" idx="0"/>
            <a:endCxn id="2519" idx="2"/>
          </p:cNvCxnSpPr>
          <p:nvPr/>
        </p:nvCxnSpPr>
        <p:spPr>
          <a:xfrm rot="5400000" flipH="1">
            <a:off x="7385306" y="2638870"/>
            <a:ext cx="206700" cy="4500"/>
          </a:xfrm>
          <a:prstGeom prst="curvedConnector3">
            <a:avLst>
              <a:gd name="adj1" fmla="val 5002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0" name="Google Shape;2520;p61"/>
          <p:cNvSpPr/>
          <p:nvPr/>
        </p:nvSpPr>
        <p:spPr>
          <a:xfrm rot="-5400000" flipH="1">
            <a:off x="7439547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1" name="Google Shape;2521;p61"/>
          <p:cNvGrpSpPr/>
          <p:nvPr/>
        </p:nvGrpSpPr>
        <p:grpSpPr>
          <a:xfrm flipH="1">
            <a:off x="7230479" y="2231555"/>
            <a:ext cx="449400" cy="358500"/>
            <a:chOff x="6070476" y="3298355"/>
            <a:chExt cx="449400" cy="358500"/>
          </a:xfrm>
        </p:grpSpPr>
        <p:sp>
          <p:nvSpPr>
            <p:cNvPr id="2522" name="Google Shape;2522;p6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1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524" name="Google Shape;2524;p61"/>
          <p:cNvGrpSpPr/>
          <p:nvPr/>
        </p:nvGrpSpPr>
        <p:grpSpPr>
          <a:xfrm flipH="1">
            <a:off x="7238981" y="1859057"/>
            <a:ext cx="449400" cy="358500"/>
            <a:chOff x="6061975" y="3306857"/>
            <a:chExt cx="449400" cy="358500"/>
          </a:xfrm>
        </p:grpSpPr>
        <p:sp>
          <p:nvSpPr>
            <p:cNvPr id="2525" name="Google Shape;2525;p61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1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527" name="Google Shape;2527;p61"/>
          <p:cNvSpPr/>
          <p:nvPr/>
        </p:nvSpPr>
        <p:spPr>
          <a:xfrm flipH="1">
            <a:off x="7401447" y="1986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61"/>
          <p:cNvSpPr/>
          <p:nvPr/>
        </p:nvSpPr>
        <p:spPr>
          <a:xfrm flipH="1">
            <a:off x="7401447" y="2291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9" name="Google Shape;2529;p61"/>
          <p:cNvCxnSpPr>
            <a:stCxn id="2528" idx="0"/>
            <a:endCxn id="2527" idx="2"/>
          </p:cNvCxnSpPr>
          <p:nvPr/>
        </p:nvCxnSpPr>
        <p:spPr>
          <a:xfrm rot="-5400000">
            <a:off x="7419447" y="2223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0" name="Google Shape;2530;p61"/>
          <p:cNvSpPr/>
          <p:nvPr/>
        </p:nvSpPr>
        <p:spPr>
          <a:xfrm flipH="1">
            <a:off x="7169874" y="37382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61"/>
          <p:cNvSpPr txBox="1"/>
          <p:nvPr/>
        </p:nvSpPr>
        <p:spPr>
          <a:xfrm flipH="1">
            <a:off x="7069578" y="3670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32" name="Google Shape;2532;p61"/>
          <p:cNvSpPr/>
          <p:nvPr/>
        </p:nvSpPr>
        <p:spPr>
          <a:xfrm rot="5400000" flipH="1">
            <a:off x="7557626" y="3777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61"/>
          <p:cNvSpPr/>
          <p:nvPr/>
        </p:nvSpPr>
        <p:spPr>
          <a:xfrm rot="5400000" flipH="1">
            <a:off x="7252826" y="3777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4" name="Google Shape;2534;p61"/>
          <p:cNvCxnSpPr>
            <a:stCxn id="2533" idx="0"/>
            <a:endCxn id="2532" idx="2"/>
          </p:cNvCxnSpPr>
          <p:nvPr/>
        </p:nvCxnSpPr>
        <p:spPr>
          <a:xfrm>
            <a:off x="7422926" y="38623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5" name="Google Shape;2535;p61"/>
          <p:cNvSpPr/>
          <p:nvPr/>
        </p:nvSpPr>
        <p:spPr>
          <a:xfrm flipH="1">
            <a:off x="7398474" y="41192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61"/>
          <p:cNvSpPr txBox="1"/>
          <p:nvPr/>
        </p:nvSpPr>
        <p:spPr>
          <a:xfrm flipH="1">
            <a:off x="7298178" y="4051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37" name="Google Shape;2537;p61"/>
          <p:cNvSpPr/>
          <p:nvPr/>
        </p:nvSpPr>
        <p:spPr>
          <a:xfrm rot="5400000" flipH="1">
            <a:off x="7786226" y="4158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61"/>
          <p:cNvSpPr/>
          <p:nvPr/>
        </p:nvSpPr>
        <p:spPr>
          <a:xfrm rot="5400000" flipH="1">
            <a:off x="7481426" y="4158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9" name="Google Shape;2539;p61"/>
          <p:cNvCxnSpPr>
            <a:stCxn id="2538" idx="0"/>
            <a:endCxn id="2537" idx="2"/>
          </p:cNvCxnSpPr>
          <p:nvPr/>
        </p:nvCxnSpPr>
        <p:spPr>
          <a:xfrm>
            <a:off x="7651526" y="42433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9" name="Google Shape;2519;p61"/>
          <p:cNvSpPr/>
          <p:nvPr/>
        </p:nvSpPr>
        <p:spPr>
          <a:xfrm flipH="1">
            <a:off x="7401447" y="2367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61"/>
          <p:cNvSpPr/>
          <p:nvPr/>
        </p:nvSpPr>
        <p:spPr>
          <a:xfrm>
            <a:off x="6974261" y="2442839"/>
            <a:ext cx="257700" cy="2577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61"/>
          <p:cNvSpPr txBox="1"/>
          <p:nvPr/>
        </p:nvSpPr>
        <p:spPr>
          <a:xfrm>
            <a:off x="6848842" y="2375450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smm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42" name="Google Shape;2542;p61"/>
          <p:cNvSpPr/>
          <p:nvPr/>
        </p:nvSpPr>
        <p:spPr>
          <a:xfrm rot="-5400000" flipH="1">
            <a:off x="7363033" y="279485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3" name="Google Shape;2543;p61"/>
          <p:cNvCxnSpPr>
            <a:stCxn id="2542" idx="0"/>
            <a:endCxn id="2544" idx="2"/>
          </p:cNvCxnSpPr>
          <p:nvPr/>
        </p:nvCxnSpPr>
        <p:spPr>
          <a:xfrm rot="10800000">
            <a:off x="7097533" y="2694200"/>
            <a:ext cx="265500" cy="1857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4" name="Google Shape;2544;p61"/>
          <p:cNvSpPr/>
          <p:nvPr/>
        </p:nvSpPr>
        <p:spPr>
          <a:xfrm>
            <a:off x="7012600" y="252405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61"/>
          <p:cNvSpPr/>
          <p:nvPr/>
        </p:nvSpPr>
        <p:spPr>
          <a:xfrm>
            <a:off x="6593261" y="2442839"/>
            <a:ext cx="257700" cy="2577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61"/>
          <p:cNvSpPr txBox="1"/>
          <p:nvPr/>
        </p:nvSpPr>
        <p:spPr>
          <a:xfrm>
            <a:off x="6467842" y="2375450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smm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47" name="Google Shape;2547;p61"/>
          <p:cNvSpPr/>
          <p:nvPr/>
        </p:nvSpPr>
        <p:spPr>
          <a:xfrm flipH="1">
            <a:off x="7600102" y="375140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8" name="Google Shape;2548;p61"/>
          <p:cNvCxnSpPr>
            <a:stCxn id="2547" idx="0"/>
            <a:endCxn id="2549" idx="2"/>
          </p:cNvCxnSpPr>
          <p:nvPr/>
        </p:nvCxnSpPr>
        <p:spPr>
          <a:xfrm rot="5400000" flipH="1">
            <a:off x="6672352" y="2738606"/>
            <a:ext cx="1057200" cy="968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9" name="Google Shape;2549;p61"/>
          <p:cNvSpPr/>
          <p:nvPr/>
        </p:nvSpPr>
        <p:spPr>
          <a:xfrm>
            <a:off x="6631600" y="252405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61"/>
          <p:cNvSpPr/>
          <p:nvPr/>
        </p:nvSpPr>
        <p:spPr>
          <a:xfrm>
            <a:off x="6745661" y="1968636"/>
            <a:ext cx="257700" cy="2577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61"/>
          <p:cNvSpPr txBox="1"/>
          <p:nvPr/>
        </p:nvSpPr>
        <p:spPr>
          <a:xfrm>
            <a:off x="6654249" y="1901247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mrg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52" name="Google Shape;2552;p61"/>
          <p:cNvSpPr/>
          <p:nvPr/>
        </p:nvSpPr>
        <p:spPr>
          <a:xfrm flipH="1">
            <a:off x="6635007" y="2447505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3" name="Google Shape;2553;p61"/>
          <p:cNvCxnSpPr>
            <a:stCxn id="2552" idx="0"/>
            <a:endCxn id="2554" idx="2"/>
          </p:cNvCxnSpPr>
          <p:nvPr/>
        </p:nvCxnSpPr>
        <p:spPr>
          <a:xfrm rot="-5400000">
            <a:off x="6680757" y="2259105"/>
            <a:ext cx="227700" cy="1491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4" name="Google Shape;2554;p61"/>
          <p:cNvSpPr/>
          <p:nvPr/>
        </p:nvSpPr>
        <p:spPr>
          <a:xfrm>
            <a:off x="6784000" y="204985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61"/>
          <p:cNvSpPr/>
          <p:nvPr/>
        </p:nvSpPr>
        <p:spPr>
          <a:xfrm flipH="1">
            <a:off x="7016007" y="2447505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56" name="Google Shape;2556;p61"/>
          <p:cNvCxnSpPr>
            <a:stCxn id="2555" idx="0"/>
            <a:endCxn id="2557" idx="2"/>
          </p:cNvCxnSpPr>
          <p:nvPr/>
        </p:nvCxnSpPr>
        <p:spPr>
          <a:xfrm rot="5400000" flipH="1">
            <a:off x="6871257" y="2217705"/>
            <a:ext cx="227700" cy="2319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7" name="Google Shape;2557;p61"/>
          <p:cNvSpPr/>
          <p:nvPr/>
        </p:nvSpPr>
        <p:spPr>
          <a:xfrm>
            <a:off x="6784000" y="204985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has High-Level Features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4294967295"/>
          </p:nvPr>
        </p:nvSpPr>
        <p:spPr>
          <a:xfrm>
            <a:off x="471900" y="1919075"/>
            <a:ext cx="82221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these features can be extracted from the data itself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Just think about what your brain is doing when you look at these pictures:</a:t>
            </a:r>
            <a:endParaRPr/>
          </a:p>
        </p:txBody>
      </p:sp>
      <p:grpSp>
        <p:nvGrpSpPr>
          <p:cNvPr id="99" name="Google Shape;99;p17"/>
          <p:cNvGrpSpPr/>
          <p:nvPr/>
        </p:nvGrpSpPr>
        <p:grpSpPr>
          <a:xfrm>
            <a:off x="1020200" y="2619143"/>
            <a:ext cx="7102350" cy="2201432"/>
            <a:chOff x="1020200" y="2619143"/>
            <a:chExt cx="7102350" cy="2201432"/>
          </a:xfrm>
        </p:grpSpPr>
        <p:pic>
          <p:nvPicPr>
            <p:cNvPr id="100" name="Google Shape;10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58925" y="3042625"/>
              <a:ext cx="7026151" cy="173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7"/>
            <p:cNvSpPr txBox="1"/>
            <p:nvPr/>
          </p:nvSpPr>
          <p:spPr>
            <a:xfrm>
              <a:off x="2559050" y="2619143"/>
              <a:ext cx="8586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puppies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2" name="Google Shape;102;p17"/>
            <p:cNvSpPr txBox="1"/>
            <p:nvPr/>
          </p:nvSpPr>
          <p:spPr>
            <a:xfrm>
              <a:off x="5378450" y="2619143"/>
              <a:ext cx="8586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pandas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020200" y="3018075"/>
              <a:ext cx="1768500" cy="1802400"/>
            </a:xfrm>
            <a:prstGeom prst="rect">
              <a:avLst/>
            </a:pr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196002" y="3018075"/>
              <a:ext cx="2412000" cy="1802400"/>
            </a:xfrm>
            <a:prstGeom prst="rect">
              <a:avLst/>
            </a:pr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6007550" y="3018075"/>
              <a:ext cx="2115000" cy="1802400"/>
            </a:xfrm>
            <a:prstGeom prst="rect">
              <a:avLst/>
            </a:pr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2788550" y="3001075"/>
              <a:ext cx="399600" cy="18195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5607950" y="3001075"/>
              <a:ext cx="399600" cy="18195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7"/>
          <p:cNvGrpSpPr/>
          <p:nvPr/>
        </p:nvGrpSpPr>
        <p:grpSpPr>
          <a:xfrm>
            <a:off x="1554200" y="875675"/>
            <a:ext cx="2125800" cy="1023002"/>
            <a:chOff x="1554200" y="875675"/>
            <a:chExt cx="2125800" cy="1023002"/>
          </a:xfrm>
        </p:grpSpPr>
        <p:pic>
          <p:nvPicPr>
            <p:cNvPr id="109" name="Google Shape;109;p17"/>
            <p:cNvPicPr preferRelativeResize="0"/>
            <p:nvPr/>
          </p:nvPicPr>
          <p:blipFill rotWithShape="1">
            <a:blip r:embed="rId4">
              <a:alphaModFix/>
            </a:blip>
            <a:srcRect l="26541" t="6845" r="33528" b="30868"/>
            <a:stretch/>
          </p:blipFill>
          <p:spPr>
            <a:xfrm>
              <a:off x="1554200" y="911850"/>
              <a:ext cx="971258" cy="946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7"/>
            <p:cNvSpPr txBox="1"/>
            <p:nvPr/>
          </p:nvSpPr>
          <p:spPr>
            <a:xfrm>
              <a:off x="3026600" y="875675"/>
              <a:ext cx="6534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ears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1" name="Google Shape;111;p17"/>
            <p:cNvSpPr txBox="1"/>
            <p:nvPr/>
          </p:nvSpPr>
          <p:spPr>
            <a:xfrm>
              <a:off x="3026600" y="1151694"/>
              <a:ext cx="6534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nose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" name="Google Shape;112;p17"/>
            <p:cNvSpPr txBox="1"/>
            <p:nvPr/>
          </p:nvSpPr>
          <p:spPr>
            <a:xfrm>
              <a:off x="3026600" y="1448377"/>
              <a:ext cx="6534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eyes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113" name="Google Shape;113;p17"/>
            <p:cNvCxnSpPr>
              <a:stCxn id="109" idx="3"/>
              <a:endCxn id="112" idx="1"/>
            </p:cNvCxnSpPr>
            <p:nvPr/>
          </p:nvCxnSpPr>
          <p:spPr>
            <a:xfrm>
              <a:off x="2525458" y="1385344"/>
              <a:ext cx="501000" cy="288300"/>
            </a:xfrm>
            <a:prstGeom prst="curvedConnector3">
              <a:avLst>
                <a:gd name="adj1" fmla="val 5001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17"/>
            <p:cNvCxnSpPr>
              <a:stCxn id="109" idx="3"/>
              <a:endCxn id="110" idx="1"/>
            </p:cNvCxnSpPr>
            <p:nvPr/>
          </p:nvCxnSpPr>
          <p:spPr>
            <a:xfrm rot="10800000" flipH="1">
              <a:off x="2525458" y="1100944"/>
              <a:ext cx="501000" cy="284400"/>
            </a:xfrm>
            <a:prstGeom prst="curvedConnector3">
              <a:avLst>
                <a:gd name="adj1" fmla="val 5001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7"/>
            <p:cNvCxnSpPr>
              <a:stCxn id="109" idx="3"/>
              <a:endCxn id="111" idx="1"/>
            </p:cNvCxnSpPr>
            <p:nvPr/>
          </p:nvCxnSpPr>
          <p:spPr>
            <a:xfrm rot="10800000" flipH="1">
              <a:off x="2525458" y="1376944"/>
              <a:ext cx="501000" cy="8400"/>
            </a:xfrm>
            <a:prstGeom prst="curvedConnector3">
              <a:avLst>
                <a:gd name="adj1" fmla="val 5001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" name="Google Shape;116;p17"/>
          <p:cNvGrpSpPr/>
          <p:nvPr/>
        </p:nvGrpSpPr>
        <p:grpSpPr>
          <a:xfrm>
            <a:off x="3992600" y="875675"/>
            <a:ext cx="2179700" cy="1023001"/>
            <a:chOff x="3992600" y="875675"/>
            <a:chExt cx="2179700" cy="1023001"/>
          </a:xfrm>
        </p:grpSpPr>
        <p:sp>
          <p:nvSpPr>
            <p:cNvPr id="117" name="Google Shape;117;p17"/>
            <p:cNvSpPr txBox="1"/>
            <p:nvPr/>
          </p:nvSpPr>
          <p:spPr>
            <a:xfrm>
              <a:off x="5411200" y="875675"/>
              <a:ext cx="7611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leaves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8" name="Google Shape;118;p17"/>
            <p:cNvSpPr txBox="1"/>
            <p:nvPr/>
          </p:nvSpPr>
          <p:spPr>
            <a:xfrm>
              <a:off x="5411200" y="1151694"/>
              <a:ext cx="7611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sky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9" name="Google Shape;119;p17"/>
            <p:cNvSpPr txBox="1"/>
            <p:nvPr/>
          </p:nvSpPr>
          <p:spPr>
            <a:xfrm>
              <a:off x="5411200" y="1448376"/>
              <a:ext cx="7611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2"/>
                  </a:solidFill>
                </a:rPr>
                <a:t>trunk</a:t>
              </a:r>
              <a:endParaRPr>
                <a:solidFill>
                  <a:schemeClr val="dk2"/>
                </a:solidFill>
              </a:endParaRPr>
            </a:p>
          </p:txBody>
        </p:sp>
        <p:cxnSp>
          <p:nvCxnSpPr>
            <p:cNvPr id="120" name="Google Shape;120;p17"/>
            <p:cNvCxnSpPr>
              <a:stCxn id="121" idx="3"/>
              <a:endCxn id="119" idx="1"/>
            </p:cNvCxnSpPr>
            <p:nvPr/>
          </p:nvCxnSpPr>
          <p:spPr>
            <a:xfrm>
              <a:off x="4963900" y="1385226"/>
              <a:ext cx="447300" cy="288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17"/>
            <p:cNvCxnSpPr>
              <a:stCxn id="121" idx="3"/>
              <a:endCxn id="117" idx="1"/>
            </p:cNvCxnSpPr>
            <p:nvPr/>
          </p:nvCxnSpPr>
          <p:spPr>
            <a:xfrm rot="10800000" flipH="1">
              <a:off x="4963900" y="1100825"/>
              <a:ext cx="447300" cy="284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17"/>
            <p:cNvCxnSpPr>
              <a:stCxn id="121" idx="3"/>
              <a:endCxn id="118" idx="1"/>
            </p:cNvCxnSpPr>
            <p:nvPr/>
          </p:nvCxnSpPr>
          <p:spPr>
            <a:xfrm rot="10800000" flipH="1">
              <a:off x="4963900" y="1376844"/>
              <a:ext cx="447300" cy="84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24" name="Google Shape;124;p17"/>
            <p:cNvPicPr preferRelativeResize="0"/>
            <p:nvPr/>
          </p:nvPicPr>
          <p:blipFill rotWithShape="1">
            <a:blip r:embed="rId5">
              <a:alphaModFix/>
            </a:blip>
            <a:srcRect l="16069" r="6188" b="43374"/>
            <a:stretch/>
          </p:blipFill>
          <p:spPr>
            <a:xfrm>
              <a:off x="3992600" y="917575"/>
              <a:ext cx="972375" cy="944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17"/>
          <p:cNvSpPr txBox="1"/>
          <p:nvPr/>
        </p:nvSpPr>
        <p:spPr>
          <a:xfrm>
            <a:off x="6568050" y="1449025"/>
            <a:ext cx="23568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These are usually called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ground-truth labels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17"/>
          <p:cNvCxnSpPr>
            <a:stCxn id="125" idx="2"/>
            <a:endCxn id="102" idx="3"/>
          </p:cNvCxnSpPr>
          <p:nvPr/>
        </p:nvCxnSpPr>
        <p:spPr>
          <a:xfrm rot="5400000">
            <a:off x="6624150" y="1722025"/>
            <a:ext cx="735300" cy="150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62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 = tf.placeholder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tf.float32, 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None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784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name=</a:t>
            </a:r>
            <a:r>
              <a:rPr lang="en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’x’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tf.histogram_summary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‘W2’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W2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tf.scalar_summary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‘cross_entropy_loss’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cross_entropy_loss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summary_op = tf.merge_all_summaries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summary_writer = tf.train.SummaryWriter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FLAGS.train_dir, sess.graph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sz="1200">
              <a:solidFill>
                <a:srgbClr val="A0A0A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for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step 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range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5000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batch_xs, batch_ys = mnist.train.next_batch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summary, _ = sess.run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([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summary_op, train_step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13716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feed_dict=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x: batch_xs, y_truth: batch_ys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summary_writer.add_summary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summary, step</a:t>
            </a:r>
            <a:r>
              <a:rPr lang="en" sz="1200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63" name="Google Shape;2563;p6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things: summaries</a:t>
            </a:r>
            <a:endParaRPr/>
          </a:p>
        </p:txBody>
      </p:sp>
      <p:sp>
        <p:nvSpPr>
          <p:cNvPr id="2564" name="Google Shape;2564;p62"/>
          <p:cNvSpPr/>
          <p:nvPr/>
        </p:nvSpPr>
        <p:spPr>
          <a:xfrm>
            <a:off x="2916075" y="3793300"/>
            <a:ext cx="1181700" cy="28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62"/>
          <p:cNvSpPr/>
          <p:nvPr/>
        </p:nvSpPr>
        <p:spPr>
          <a:xfrm>
            <a:off x="867175" y="4157300"/>
            <a:ext cx="3907800" cy="28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62"/>
          <p:cNvSpPr txBox="1"/>
          <p:nvPr/>
        </p:nvSpPr>
        <p:spPr>
          <a:xfrm>
            <a:off x="586625" y="4446377"/>
            <a:ext cx="6954300" cy="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full source: https://github.com/iRapha/tensorflow-play/blob/master/mnist_annotated.py</a:t>
            </a:r>
            <a:endParaRPr>
              <a:solidFill>
                <a:srgbClr val="A0A0A0"/>
              </a:solidFill>
            </a:endParaRPr>
          </a:p>
        </p:txBody>
      </p:sp>
      <p:grpSp>
        <p:nvGrpSpPr>
          <p:cNvPr id="2567" name="Google Shape;2567;p62"/>
          <p:cNvGrpSpPr/>
          <p:nvPr/>
        </p:nvGrpSpPr>
        <p:grpSpPr>
          <a:xfrm flipH="1">
            <a:off x="7687994" y="2451653"/>
            <a:ext cx="449400" cy="358500"/>
            <a:chOff x="6070161" y="3289853"/>
            <a:chExt cx="449400" cy="358500"/>
          </a:xfrm>
        </p:grpSpPr>
        <p:sp>
          <p:nvSpPr>
            <p:cNvPr id="2568" name="Google Shape;2568;p6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AA84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2"/>
            <p:cNvSpPr txBox="1"/>
            <p:nvPr/>
          </p:nvSpPr>
          <p:spPr>
            <a:xfrm>
              <a:off x="6070161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y_t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570" name="Google Shape;2570;p62"/>
          <p:cNvGrpSpPr/>
          <p:nvPr/>
        </p:nvGrpSpPr>
        <p:grpSpPr>
          <a:xfrm flipH="1">
            <a:off x="8102056" y="4051853"/>
            <a:ext cx="449400" cy="358500"/>
            <a:chOff x="6078978" y="3289853"/>
            <a:chExt cx="449400" cy="358500"/>
          </a:xfrm>
        </p:grpSpPr>
        <p:sp>
          <p:nvSpPr>
            <p:cNvPr id="2571" name="Google Shape;2571;p6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2"/>
            <p:cNvSpPr txBox="1"/>
            <p:nvPr/>
          </p:nvSpPr>
          <p:spPr>
            <a:xfrm>
              <a:off x="6078978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sig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573" name="Google Shape;2573;p62"/>
          <p:cNvSpPr/>
          <p:nvPr/>
        </p:nvSpPr>
        <p:spPr>
          <a:xfrm flipH="1">
            <a:off x="8281526" y="4196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74" name="Google Shape;2574;p62"/>
          <p:cNvCxnSpPr>
            <a:stCxn id="2575" idx="0"/>
            <a:endCxn id="2573" idx="2"/>
          </p:cNvCxnSpPr>
          <p:nvPr/>
        </p:nvCxnSpPr>
        <p:spPr>
          <a:xfrm rot="5400000" flipH="1">
            <a:off x="8299526" y="44335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76" name="Google Shape;2576;p62"/>
          <p:cNvSpPr/>
          <p:nvPr/>
        </p:nvSpPr>
        <p:spPr>
          <a:xfrm flipH="1">
            <a:off x="7779474" y="41192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62"/>
          <p:cNvSpPr txBox="1"/>
          <p:nvPr/>
        </p:nvSpPr>
        <p:spPr>
          <a:xfrm flipH="1">
            <a:off x="7645171" y="4068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78" name="Google Shape;2578;p62"/>
          <p:cNvSpPr/>
          <p:nvPr/>
        </p:nvSpPr>
        <p:spPr>
          <a:xfrm flipH="1">
            <a:off x="7550874" y="3738239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62"/>
          <p:cNvSpPr txBox="1"/>
          <p:nvPr/>
        </p:nvSpPr>
        <p:spPr>
          <a:xfrm flipH="1">
            <a:off x="7416571" y="3687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80" name="Google Shape;2580;p62"/>
          <p:cNvSpPr/>
          <p:nvPr/>
        </p:nvSpPr>
        <p:spPr>
          <a:xfrm flipH="1">
            <a:off x="8008074" y="3738239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62"/>
          <p:cNvSpPr txBox="1"/>
          <p:nvPr/>
        </p:nvSpPr>
        <p:spPr>
          <a:xfrm flipH="1">
            <a:off x="8008853" y="3687857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*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2582" name="Google Shape;2582;p62"/>
          <p:cNvGrpSpPr/>
          <p:nvPr/>
        </p:nvGrpSpPr>
        <p:grpSpPr>
          <a:xfrm>
            <a:off x="7780883" y="3264348"/>
            <a:ext cx="449400" cy="358500"/>
            <a:chOff x="6104483" y="3264348"/>
            <a:chExt cx="449400" cy="358500"/>
          </a:xfrm>
        </p:grpSpPr>
        <p:sp>
          <p:nvSpPr>
            <p:cNvPr id="2583" name="Google Shape;2583;p6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2"/>
            <p:cNvSpPr txBox="1"/>
            <p:nvPr/>
          </p:nvSpPr>
          <p:spPr>
            <a:xfrm>
              <a:off x="6104483" y="3264348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</a:rPr>
                <a:t>+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2585" name="Google Shape;2585;p62"/>
          <p:cNvGrpSpPr/>
          <p:nvPr/>
        </p:nvGrpSpPr>
        <p:grpSpPr>
          <a:xfrm flipH="1">
            <a:off x="7704683" y="2908853"/>
            <a:ext cx="449400" cy="358500"/>
            <a:chOff x="6053473" y="3289853"/>
            <a:chExt cx="449400" cy="358500"/>
          </a:xfrm>
        </p:grpSpPr>
        <p:sp>
          <p:nvSpPr>
            <p:cNvPr id="2586" name="Google Shape;2586;p6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2"/>
            <p:cNvSpPr txBox="1"/>
            <p:nvPr/>
          </p:nvSpPr>
          <p:spPr>
            <a:xfrm>
              <a:off x="6053473" y="3289853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sfm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588" name="Google Shape;2588;p62"/>
          <p:cNvSpPr/>
          <p:nvPr/>
        </p:nvSpPr>
        <p:spPr>
          <a:xfrm flipH="1">
            <a:off x="8129126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62"/>
          <p:cNvSpPr/>
          <p:nvPr/>
        </p:nvSpPr>
        <p:spPr>
          <a:xfrm flipH="1">
            <a:off x="8281526" y="4120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0" name="Google Shape;2590;p62"/>
          <p:cNvCxnSpPr>
            <a:stCxn id="2589" idx="0"/>
            <a:endCxn id="2588" idx="2"/>
          </p:cNvCxnSpPr>
          <p:nvPr/>
        </p:nvCxnSpPr>
        <p:spPr>
          <a:xfrm rot="5400000" flipH="1">
            <a:off x="8223026" y="39766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1" name="Google Shape;2591;p62"/>
          <p:cNvSpPr/>
          <p:nvPr/>
        </p:nvSpPr>
        <p:spPr>
          <a:xfrm flipH="1">
            <a:off x="7976726" y="3815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62"/>
          <p:cNvSpPr/>
          <p:nvPr/>
        </p:nvSpPr>
        <p:spPr>
          <a:xfrm flipH="1">
            <a:off x="7824326" y="4120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3" name="Google Shape;2593;p62"/>
          <p:cNvCxnSpPr>
            <a:stCxn id="2592" idx="0"/>
            <a:endCxn id="2591" idx="2"/>
          </p:cNvCxnSpPr>
          <p:nvPr/>
        </p:nvCxnSpPr>
        <p:spPr>
          <a:xfrm rot="-5400000">
            <a:off x="7918226" y="3976613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4" name="Google Shape;2594;p62"/>
          <p:cNvSpPr/>
          <p:nvPr/>
        </p:nvSpPr>
        <p:spPr>
          <a:xfrm flipH="1">
            <a:off x="79314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62"/>
          <p:cNvSpPr/>
          <p:nvPr/>
        </p:nvSpPr>
        <p:spPr>
          <a:xfrm flipH="1">
            <a:off x="8052926" y="3739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6" name="Google Shape;2596;p62"/>
          <p:cNvCxnSpPr>
            <a:stCxn id="2595" idx="0"/>
            <a:endCxn id="2594" idx="2"/>
          </p:cNvCxnSpPr>
          <p:nvPr/>
        </p:nvCxnSpPr>
        <p:spPr>
          <a:xfrm rot="5400000" flipH="1">
            <a:off x="8009876" y="3611063"/>
            <a:ext cx="134700" cy="121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7" name="Google Shape;2597;p62"/>
          <p:cNvSpPr/>
          <p:nvPr/>
        </p:nvSpPr>
        <p:spPr>
          <a:xfrm flipH="1">
            <a:off x="7779008" y="3434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62"/>
          <p:cNvSpPr/>
          <p:nvPr/>
        </p:nvSpPr>
        <p:spPr>
          <a:xfrm flipH="1">
            <a:off x="7595726" y="3739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9" name="Google Shape;2599;p62"/>
          <p:cNvCxnSpPr>
            <a:stCxn id="2598" idx="0"/>
            <a:endCxn id="2597" idx="2"/>
          </p:cNvCxnSpPr>
          <p:nvPr/>
        </p:nvCxnSpPr>
        <p:spPr>
          <a:xfrm rot="-5400000">
            <a:off x="7705076" y="3580163"/>
            <a:ext cx="134700" cy="18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0" name="Google Shape;2600;p62"/>
          <p:cNvSpPr/>
          <p:nvPr/>
        </p:nvSpPr>
        <p:spPr>
          <a:xfrm flipH="1">
            <a:off x="7858647" y="3053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62"/>
          <p:cNvSpPr/>
          <p:nvPr/>
        </p:nvSpPr>
        <p:spPr>
          <a:xfrm>
            <a:off x="7855208" y="33581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2" name="Google Shape;2602;p62"/>
          <p:cNvCxnSpPr>
            <a:stCxn id="2601" idx="0"/>
            <a:endCxn id="2600" idx="2"/>
          </p:cNvCxnSpPr>
          <p:nvPr/>
        </p:nvCxnSpPr>
        <p:spPr>
          <a:xfrm rot="-5400000">
            <a:off x="7874558" y="3289163"/>
            <a:ext cx="134700" cy="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603" name="Google Shape;2603;p62"/>
          <p:cNvGrpSpPr/>
          <p:nvPr/>
        </p:nvGrpSpPr>
        <p:grpSpPr>
          <a:xfrm flipH="1">
            <a:off x="7230479" y="2688755"/>
            <a:ext cx="449400" cy="358500"/>
            <a:chOff x="6070476" y="3298355"/>
            <a:chExt cx="449400" cy="358500"/>
          </a:xfrm>
        </p:grpSpPr>
        <p:sp>
          <p:nvSpPr>
            <p:cNvPr id="2604" name="Google Shape;2604;p6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2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cel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606" name="Google Shape;2606;p62"/>
          <p:cNvSpPr/>
          <p:nvPr/>
        </p:nvSpPr>
        <p:spPr>
          <a:xfrm rot="-5400000" flipH="1">
            <a:off x="7439547" y="2710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62"/>
          <p:cNvSpPr/>
          <p:nvPr/>
        </p:nvSpPr>
        <p:spPr>
          <a:xfrm rot="-5400000" flipH="1">
            <a:off x="7820547" y="25580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8" name="Google Shape;2608;p62"/>
          <p:cNvCxnSpPr>
            <a:stCxn id="2607" idx="0"/>
            <a:endCxn id="2606" idx="2"/>
          </p:cNvCxnSpPr>
          <p:nvPr/>
        </p:nvCxnSpPr>
        <p:spPr>
          <a:xfrm flipH="1">
            <a:off x="7609647" y="26431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9" name="Google Shape;2609;p62"/>
          <p:cNvSpPr/>
          <p:nvPr/>
        </p:nvSpPr>
        <p:spPr>
          <a:xfrm rot="-5400000" flipH="1">
            <a:off x="7439547" y="28628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62"/>
          <p:cNvSpPr/>
          <p:nvPr/>
        </p:nvSpPr>
        <p:spPr>
          <a:xfrm rot="-5400000" flipH="1">
            <a:off x="7820547" y="3015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1" name="Google Shape;2611;p62"/>
          <p:cNvCxnSpPr>
            <a:stCxn id="2610" idx="0"/>
            <a:endCxn id="2609" idx="2"/>
          </p:cNvCxnSpPr>
          <p:nvPr/>
        </p:nvCxnSpPr>
        <p:spPr>
          <a:xfrm rot="10800000">
            <a:off x="7609647" y="2947913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2" name="Google Shape;2612;p62"/>
          <p:cNvSpPr/>
          <p:nvPr/>
        </p:nvSpPr>
        <p:spPr>
          <a:xfrm flipH="1">
            <a:off x="7405856" y="27444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13" name="Google Shape;2613;p62"/>
          <p:cNvCxnSpPr>
            <a:stCxn id="2612" idx="0"/>
            <a:endCxn id="2614" idx="2"/>
          </p:cNvCxnSpPr>
          <p:nvPr/>
        </p:nvCxnSpPr>
        <p:spPr>
          <a:xfrm rot="5400000" flipH="1">
            <a:off x="7385306" y="2638870"/>
            <a:ext cx="206700" cy="4500"/>
          </a:xfrm>
          <a:prstGeom prst="curvedConnector3">
            <a:avLst>
              <a:gd name="adj1" fmla="val 5002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5" name="Google Shape;2615;p62"/>
          <p:cNvSpPr/>
          <p:nvPr/>
        </p:nvSpPr>
        <p:spPr>
          <a:xfrm rot="-5400000" flipH="1">
            <a:off x="7439547" y="23294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6" name="Google Shape;2616;p62"/>
          <p:cNvGrpSpPr/>
          <p:nvPr/>
        </p:nvGrpSpPr>
        <p:grpSpPr>
          <a:xfrm flipH="1">
            <a:off x="7230479" y="2231555"/>
            <a:ext cx="449400" cy="358500"/>
            <a:chOff x="6070476" y="3298355"/>
            <a:chExt cx="449400" cy="358500"/>
          </a:xfrm>
        </p:grpSpPr>
        <p:sp>
          <p:nvSpPr>
            <p:cNvPr id="2617" name="Google Shape;2617;p6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66666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2"/>
            <p:cNvSpPr txBox="1"/>
            <p:nvPr/>
          </p:nvSpPr>
          <p:spPr>
            <a:xfrm>
              <a:off x="6070476" y="3298355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r m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2619" name="Google Shape;2619;p62"/>
          <p:cNvGrpSpPr/>
          <p:nvPr/>
        </p:nvGrpSpPr>
        <p:grpSpPr>
          <a:xfrm flipH="1">
            <a:off x="7238981" y="1859057"/>
            <a:ext cx="449400" cy="358500"/>
            <a:chOff x="6061975" y="3306857"/>
            <a:chExt cx="449400" cy="358500"/>
          </a:xfrm>
        </p:grpSpPr>
        <p:sp>
          <p:nvSpPr>
            <p:cNvPr id="2620" name="Google Shape;2620;p62"/>
            <p:cNvSpPr/>
            <p:nvPr/>
          </p:nvSpPr>
          <p:spPr>
            <a:xfrm>
              <a:off x="6136061" y="3357239"/>
              <a:ext cx="257700" cy="257700"/>
            </a:xfrm>
            <a:prstGeom prst="ellipse">
              <a:avLst/>
            </a:pr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2"/>
            <p:cNvSpPr txBox="1"/>
            <p:nvPr/>
          </p:nvSpPr>
          <p:spPr>
            <a:xfrm>
              <a:off x="6061975" y="3306857"/>
              <a:ext cx="4494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GD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622" name="Google Shape;2622;p62"/>
          <p:cNvSpPr/>
          <p:nvPr/>
        </p:nvSpPr>
        <p:spPr>
          <a:xfrm flipH="1">
            <a:off x="7401447" y="1986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62"/>
          <p:cNvSpPr/>
          <p:nvPr/>
        </p:nvSpPr>
        <p:spPr>
          <a:xfrm flipH="1">
            <a:off x="7401447" y="22913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4" name="Google Shape;2624;p62"/>
          <p:cNvCxnSpPr>
            <a:stCxn id="2623" idx="0"/>
            <a:endCxn id="2622" idx="2"/>
          </p:cNvCxnSpPr>
          <p:nvPr/>
        </p:nvCxnSpPr>
        <p:spPr>
          <a:xfrm rot="-5400000">
            <a:off x="7419447" y="22237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5" name="Google Shape;2625;p62"/>
          <p:cNvSpPr/>
          <p:nvPr/>
        </p:nvSpPr>
        <p:spPr>
          <a:xfrm flipH="1">
            <a:off x="7169874" y="37382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62"/>
          <p:cNvSpPr txBox="1"/>
          <p:nvPr/>
        </p:nvSpPr>
        <p:spPr>
          <a:xfrm flipH="1">
            <a:off x="7069578" y="3670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627" name="Google Shape;2627;p62"/>
          <p:cNvSpPr/>
          <p:nvPr/>
        </p:nvSpPr>
        <p:spPr>
          <a:xfrm rot="5400000" flipH="1">
            <a:off x="7557626" y="3777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62"/>
          <p:cNvSpPr/>
          <p:nvPr/>
        </p:nvSpPr>
        <p:spPr>
          <a:xfrm rot="5400000" flipH="1">
            <a:off x="7252826" y="3777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9" name="Google Shape;2629;p62"/>
          <p:cNvCxnSpPr>
            <a:stCxn id="2628" idx="0"/>
            <a:endCxn id="2627" idx="2"/>
          </p:cNvCxnSpPr>
          <p:nvPr/>
        </p:nvCxnSpPr>
        <p:spPr>
          <a:xfrm>
            <a:off x="7422926" y="38623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0" name="Google Shape;2630;p62"/>
          <p:cNvSpPr/>
          <p:nvPr/>
        </p:nvSpPr>
        <p:spPr>
          <a:xfrm flipH="1">
            <a:off x="7398474" y="4119239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62"/>
          <p:cNvSpPr txBox="1"/>
          <p:nvPr/>
        </p:nvSpPr>
        <p:spPr>
          <a:xfrm flipH="1">
            <a:off x="7298178" y="4051853"/>
            <a:ext cx="4494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nrm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632" name="Google Shape;2632;p62"/>
          <p:cNvSpPr/>
          <p:nvPr/>
        </p:nvSpPr>
        <p:spPr>
          <a:xfrm rot="5400000" flipH="1">
            <a:off x="7786226" y="4158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62"/>
          <p:cNvSpPr/>
          <p:nvPr/>
        </p:nvSpPr>
        <p:spPr>
          <a:xfrm rot="5400000" flipH="1">
            <a:off x="7481426" y="41582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4" name="Google Shape;2634;p62"/>
          <p:cNvCxnSpPr>
            <a:stCxn id="2633" idx="0"/>
            <a:endCxn id="2632" idx="2"/>
          </p:cNvCxnSpPr>
          <p:nvPr/>
        </p:nvCxnSpPr>
        <p:spPr>
          <a:xfrm>
            <a:off x="7651526" y="4243313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4" name="Google Shape;2614;p62"/>
          <p:cNvSpPr/>
          <p:nvPr/>
        </p:nvSpPr>
        <p:spPr>
          <a:xfrm flipH="1">
            <a:off x="7401447" y="236756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62"/>
          <p:cNvSpPr/>
          <p:nvPr/>
        </p:nvSpPr>
        <p:spPr>
          <a:xfrm>
            <a:off x="6974261" y="2442839"/>
            <a:ext cx="257700" cy="2577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62"/>
          <p:cNvSpPr txBox="1"/>
          <p:nvPr/>
        </p:nvSpPr>
        <p:spPr>
          <a:xfrm>
            <a:off x="6848842" y="2375450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smm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637" name="Google Shape;2637;p62"/>
          <p:cNvSpPr/>
          <p:nvPr/>
        </p:nvSpPr>
        <p:spPr>
          <a:xfrm rot="-5400000" flipH="1">
            <a:off x="7363033" y="279485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8" name="Google Shape;2638;p62"/>
          <p:cNvCxnSpPr>
            <a:stCxn id="2637" idx="0"/>
            <a:endCxn id="2639" idx="2"/>
          </p:cNvCxnSpPr>
          <p:nvPr/>
        </p:nvCxnSpPr>
        <p:spPr>
          <a:xfrm rot="10800000">
            <a:off x="7097533" y="2694200"/>
            <a:ext cx="265500" cy="185700"/>
          </a:xfrm>
          <a:prstGeom prst="curvedConnector2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39" name="Google Shape;2639;p62"/>
          <p:cNvSpPr/>
          <p:nvPr/>
        </p:nvSpPr>
        <p:spPr>
          <a:xfrm>
            <a:off x="7012600" y="252405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62"/>
          <p:cNvSpPr/>
          <p:nvPr/>
        </p:nvSpPr>
        <p:spPr>
          <a:xfrm>
            <a:off x="6593261" y="2442839"/>
            <a:ext cx="257700" cy="2577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62"/>
          <p:cNvSpPr txBox="1"/>
          <p:nvPr/>
        </p:nvSpPr>
        <p:spPr>
          <a:xfrm>
            <a:off x="6467842" y="2375450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smm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642" name="Google Shape;2642;p62"/>
          <p:cNvSpPr/>
          <p:nvPr/>
        </p:nvSpPr>
        <p:spPr>
          <a:xfrm flipH="1">
            <a:off x="7600102" y="375140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3" name="Google Shape;2643;p62"/>
          <p:cNvCxnSpPr>
            <a:stCxn id="2642" idx="0"/>
            <a:endCxn id="2644" idx="2"/>
          </p:cNvCxnSpPr>
          <p:nvPr/>
        </p:nvCxnSpPr>
        <p:spPr>
          <a:xfrm rot="5400000" flipH="1">
            <a:off x="6672352" y="2738606"/>
            <a:ext cx="1057200" cy="968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4" name="Google Shape;2644;p62"/>
          <p:cNvSpPr/>
          <p:nvPr/>
        </p:nvSpPr>
        <p:spPr>
          <a:xfrm>
            <a:off x="6631600" y="252405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2"/>
          <p:cNvSpPr/>
          <p:nvPr/>
        </p:nvSpPr>
        <p:spPr>
          <a:xfrm>
            <a:off x="6745661" y="1968636"/>
            <a:ext cx="257700" cy="2577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2"/>
          <p:cNvSpPr txBox="1"/>
          <p:nvPr/>
        </p:nvSpPr>
        <p:spPr>
          <a:xfrm>
            <a:off x="6654249" y="1901247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mrg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647" name="Google Shape;2647;p62"/>
          <p:cNvSpPr/>
          <p:nvPr/>
        </p:nvSpPr>
        <p:spPr>
          <a:xfrm flipH="1">
            <a:off x="6635007" y="2447505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48" name="Google Shape;2648;p62"/>
          <p:cNvCxnSpPr>
            <a:stCxn id="2647" idx="0"/>
            <a:endCxn id="2649" idx="2"/>
          </p:cNvCxnSpPr>
          <p:nvPr/>
        </p:nvCxnSpPr>
        <p:spPr>
          <a:xfrm rot="-5400000">
            <a:off x="6680757" y="2259105"/>
            <a:ext cx="227700" cy="1491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9" name="Google Shape;2649;p62"/>
          <p:cNvSpPr/>
          <p:nvPr/>
        </p:nvSpPr>
        <p:spPr>
          <a:xfrm>
            <a:off x="6784000" y="204985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62"/>
          <p:cNvSpPr/>
          <p:nvPr/>
        </p:nvSpPr>
        <p:spPr>
          <a:xfrm flipH="1">
            <a:off x="7016007" y="2447505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1" name="Google Shape;2651;p62"/>
          <p:cNvCxnSpPr>
            <a:stCxn id="2650" idx="0"/>
            <a:endCxn id="2652" idx="2"/>
          </p:cNvCxnSpPr>
          <p:nvPr/>
        </p:nvCxnSpPr>
        <p:spPr>
          <a:xfrm rot="5400000" flipH="1">
            <a:off x="6871257" y="2217705"/>
            <a:ext cx="227700" cy="2319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2" name="Google Shape;2652;p62"/>
          <p:cNvSpPr/>
          <p:nvPr/>
        </p:nvSpPr>
        <p:spPr>
          <a:xfrm>
            <a:off x="6784000" y="204985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62"/>
          <p:cNvSpPr/>
          <p:nvPr/>
        </p:nvSpPr>
        <p:spPr>
          <a:xfrm>
            <a:off x="6788408" y="141097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62"/>
          <p:cNvSpPr/>
          <p:nvPr/>
        </p:nvSpPr>
        <p:spPr>
          <a:xfrm>
            <a:off x="6788723" y="197837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5" name="Google Shape;2655;p62"/>
          <p:cNvCxnSpPr>
            <a:stCxn id="2654" idx="0"/>
            <a:endCxn id="2653" idx="2"/>
          </p:cNvCxnSpPr>
          <p:nvPr/>
        </p:nvCxnSpPr>
        <p:spPr>
          <a:xfrm rot="-5400000">
            <a:off x="6675473" y="1779476"/>
            <a:ext cx="397200" cy="600"/>
          </a:xfrm>
          <a:prstGeom prst="curvedConnector3">
            <a:avLst>
              <a:gd name="adj1" fmla="val 5001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6" name="Google Shape;2656;p62"/>
          <p:cNvSpPr txBox="1"/>
          <p:nvPr/>
        </p:nvSpPr>
        <p:spPr>
          <a:xfrm>
            <a:off x="6502172" y="1262675"/>
            <a:ext cx="731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57" name="Google Shape;2657;p62"/>
          <p:cNvSpPr/>
          <p:nvPr/>
        </p:nvSpPr>
        <p:spPr>
          <a:xfrm rot="5400000">
            <a:off x="7605669" y="138971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62"/>
          <p:cNvSpPr/>
          <p:nvPr/>
        </p:nvSpPr>
        <p:spPr>
          <a:xfrm rot="5400000">
            <a:off x="7038262" y="1390031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9" name="Google Shape;2659;p62"/>
          <p:cNvCxnSpPr>
            <a:stCxn id="2658" idx="0"/>
            <a:endCxn id="2657" idx="2"/>
          </p:cNvCxnSpPr>
          <p:nvPr/>
        </p:nvCxnSpPr>
        <p:spPr>
          <a:xfrm>
            <a:off x="7208362" y="1475081"/>
            <a:ext cx="397200" cy="600"/>
          </a:xfrm>
          <a:prstGeom prst="curvedConnector3">
            <a:avLst>
              <a:gd name="adj1" fmla="val 5001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0" name="Google Shape;2660;p62"/>
          <p:cNvSpPr txBox="1"/>
          <p:nvPr/>
        </p:nvSpPr>
        <p:spPr>
          <a:xfrm>
            <a:off x="7645175" y="1262675"/>
            <a:ext cx="8130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[file.txt]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6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TensorBoard</a:t>
            </a:r>
            <a:endParaRPr/>
          </a:p>
        </p:txBody>
      </p:sp>
      <p:sp>
        <p:nvSpPr>
          <p:cNvPr id="2666" name="Google Shape;2666;p63"/>
          <p:cNvSpPr txBox="1">
            <a:spLocks noGrp="1"/>
          </p:cNvSpPr>
          <p:nvPr>
            <p:ph type="body" idx="4294967295"/>
          </p:nvPr>
        </p:nvSpPr>
        <p:spPr>
          <a:xfrm>
            <a:off x="471900" y="776075"/>
            <a:ext cx="8222100" cy="7461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0A0A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tensorboard --logdir=summaries/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Starting TensorBoard  on port 6006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(You can navigate to http://0.0.0.0:6006)</a:t>
            </a: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67" name="Google Shape;26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801" y="3097225"/>
            <a:ext cx="2576674" cy="18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63"/>
          <p:cNvPicPr preferRelativeResize="0"/>
          <p:nvPr/>
        </p:nvPicPr>
        <p:blipFill rotWithShape="1">
          <a:blip r:embed="rId4">
            <a:alphaModFix/>
          </a:blip>
          <a:srcRect l="10163" t="3959" r="3777" b="3959"/>
          <a:stretch/>
        </p:blipFill>
        <p:spPr>
          <a:xfrm>
            <a:off x="471900" y="1611850"/>
            <a:ext cx="1908575" cy="33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9" name="Google Shape;266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1775" y="1611850"/>
            <a:ext cx="4732227" cy="1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64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75" name="Google Shape;2675;p6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Fact: Distributed Learning</a:t>
            </a:r>
            <a:endParaRPr/>
          </a:p>
        </p:txBody>
      </p:sp>
      <p:sp>
        <p:nvSpPr>
          <p:cNvPr id="2676" name="Google Shape;2676;p64"/>
          <p:cNvSpPr/>
          <p:nvPr/>
        </p:nvSpPr>
        <p:spPr>
          <a:xfrm rot="5400000">
            <a:off x="7605669" y="138971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64"/>
          <p:cNvSpPr/>
          <p:nvPr/>
        </p:nvSpPr>
        <p:spPr>
          <a:xfrm>
            <a:off x="1497550" y="1867650"/>
            <a:ext cx="2255400" cy="2099100"/>
          </a:xfrm>
          <a:prstGeom prst="roundRect">
            <a:avLst>
              <a:gd name="adj" fmla="val 16667"/>
            </a:avLst>
          </a:prstGeom>
          <a:solidFill>
            <a:srgbClr val="4B516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GPU:0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8" name="Google Shape;2678;p64"/>
          <p:cNvSpPr/>
          <p:nvPr/>
        </p:nvSpPr>
        <p:spPr>
          <a:xfrm>
            <a:off x="4603775" y="1860275"/>
            <a:ext cx="3120900" cy="2099100"/>
          </a:xfrm>
          <a:prstGeom prst="roundRect">
            <a:avLst>
              <a:gd name="adj" fmla="val 16667"/>
            </a:avLst>
          </a:prstGeom>
          <a:solidFill>
            <a:srgbClr val="4B516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GPU:1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9" name="Google Shape;2679;p64"/>
          <p:cNvSpPr/>
          <p:nvPr/>
        </p:nvSpPr>
        <p:spPr>
          <a:xfrm rot="5400000" flipH="1">
            <a:off x="2121974" y="3405114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64"/>
          <p:cNvSpPr/>
          <p:nvPr/>
        </p:nvSpPr>
        <p:spPr>
          <a:xfrm rot="5400000" flipH="1">
            <a:off x="2132450" y="34499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64"/>
          <p:cNvSpPr/>
          <p:nvPr/>
        </p:nvSpPr>
        <p:spPr>
          <a:xfrm rot="5400000" flipH="1">
            <a:off x="2121974" y="2947914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64"/>
          <p:cNvSpPr/>
          <p:nvPr/>
        </p:nvSpPr>
        <p:spPr>
          <a:xfrm rot="5400000" flipH="1">
            <a:off x="2502974" y="2719314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64"/>
          <p:cNvSpPr/>
          <p:nvPr/>
        </p:nvSpPr>
        <p:spPr>
          <a:xfrm rot="5400000" flipH="1">
            <a:off x="2502974" y="3176514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64"/>
          <p:cNvSpPr/>
          <p:nvPr/>
        </p:nvSpPr>
        <p:spPr>
          <a:xfrm rot="5400000">
            <a:off x="2883974" y="2980901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64"/>
          <p:cNvSpPr/>
          <p:nvPr/>
        </p:nvSpPr>
        <p:spPr>
          <a:xfrm rot="5400000" flipH="1">
            <a:off x="2513450" y="32975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64"/>
          <p:cNvSpPr/>
          <p:nvPr/>
        </p:nvSpPr>
        <p:spPr>
          <a:xfrm rot="5400000" flipH="1">
            <a:off x="2208650" y="34499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7" name="Google Shape;2687;p64"/>
          <p:cNvCxnSpPr>
            <a:stCxn id="2686" idx="0"/>
            <a:endCxn id="2685" idx="2"/>
          </p:cNvCxnSpPr>
          <p:nvPr/>
        </p:nvCxnSpPr>
        <p:spPr>
          <a:xfrm rot="10800000" flipH="1">
            <a:off x="2378750" y="3382617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8" name="Google Shape;2688;p64"/>
          <p:cNvSpPr/>
          <p:nvPr/>
        </p:nvSpPr>
        <p:spPr>
          <a:xfrm rot="5400000" flipH="1">
            <a:off x="2513450" y="31451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64"/>
          <p:cNvSpPr/>
          <p:nvPr/>
        </p:nvSpPr>
        <p:spPr>
          <a:xfrm rot="5400000" flipH="1">
            <a:off x="2208650" y="29927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0" name="Google Shape;2690;p64"/>
          <p:cNvCxnSpPr>
            <a:stCxn id="2689" idx="0"/>
            <a:endCxn id="2688" idx="2"/>
          </p:cNvCxnSpPr>
          <p:nvPr/>
        </p:nvCxnSpPr>
        <p:spPr>
          <a:xfrm>
            <a:off x="2378750" y="3077817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1" name="Google Shape;2691;p64"/>
          <p:cNvSpPr/>
          <p:nvPr/>
        </p:nvSpPr>
        <p:spPr>
          <a:xfrm rot="5400000" flipH="1">
            <a:off x="2894450" y="3099849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64"/>
          <p:cNvSpPr/>
          <p:nvPr/>
        </p:nvSpPr>
        <p:spPr>
          <a:xfrm rot="5400000" flipH="1">
            <a:off x="2589650" y="32213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3" name="Google Shape;2693;p64"/>
          <p:cNvCxnSpPr>
            <a:stCxn id="2692" idx="0"/>
            <a:endCxn id="2691" idx="2"/>
          </p:cNvCxnSpPr>
          <p:nvPr/>
        </p:nvCxnSpPr>
        <p:spPr>
          <a:xfrm rot="10800000" flipH="1">
            <a:off x="2759750" y="3184917"/>
            <a:ext cx="134700" cy="121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4" name="Google Shape;2694;p64"/>
          <p:cNvSpPr/>
          <p:nvPr/>
        </p:nvSpPr>
        <p:spPr>
          <a:xfrm rot="5400000" flipH="1">
            <a:off x="2894450" y="2947449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64"/>
          <p:cNvSpPr/>
          <p:nvPr/>
        </p:nvSpPr>
        <p:spPr>
          <a:xfrm rot="5400000" flipH="1">
            <a:off x="2589650" y="27641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96" name="Google Shape;2696;p64"/>
          <p:cNvCxnSpPr>
            <a:stCxn id="2695" idx="0"/>
            <a:endCxn id="2694" idx="2"/>
          </p:cNvCxnSpPr>
          <p:nvPr/>
        </p:nvCxnSpPr>
        <p:spPr>
          <a:xfrm>
            <a:off x="2759750" y="2849217"/>
            <a:ext cx="134700" cy="18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97" name="Google Shape;2697;p64"/>
          <p:cNvSpPr/>
          <p:nvPr/>
        </p:nvSpPr>
        <p:spPr>
          <a:xfrm rot="5400000" flipH="1">
            <a:off x="2502974" y="2338314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64"/>
          <p:cNvSpPr/>
          <p:nvPr/>
        </p:nvSpPr>
        <p:spPr>
          <a:xfrm rot="10800000" flipH="1">
            <a:off x="2551550" y="27260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64"/>
          <p:cNvSpPr/>
          <p:nvPr/>
        </p:nvSpPr>
        <p:spPr>
          <a:xfrm rot="10800000" flipH="1">
            <a:off x="2551550" y="24212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0" name="Google Shape;2700;p64"/>
          <p:cNvCxnSpPr>
            <a:stCxn id="2699" idx="0"/>
            <a:endCxn id="2698" idx="2"/>
          </p:cNvCxnSpPr>
          <p:nvPr/>
        </p:nvCxnSpPr>
        <p:spPr>
          <a:xfrm rot="-5400000" flipH="1">
            <a:off x="2569550" y="2658417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1" name="Google Shape;2701;p64"/>
          <p:cNvSpPr/>
          <p:nvPr/>
        </p:nvSpPr>
        <p:spPr>
          <a:xfrm rot="5400000" flipH="1">
            <a:off x="2121974" y="2566914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64"/>
          <p:cNvSpPr/>
          <p:nvPr/>
        </p:nvSpPr>
        <p:spPr>
          <a:xfrm rot="10800000" flipH="1">
            <a:off x="2170550" y="29546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64"/>
          <p:cNvSpPr/>
          <p:nvPr/>
        </p:nvSpPr>
        <p:spPr>
          <a:xfrm rot="10800000" flipH="1">
            <a:off x="2170550" y="26498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64"/>
          <p:cNvCxnSpPr>
            <a:stCxn id="2703" idx="0"/>
            <a:endCxn id="2702" idx="2"/>
          </p:cNvCxnSpPr>
          <p:nvPr/>
        </p:nvCxnSpPr>
        <p:spPr>
          <a:xfrm rot="-5400000" flipH="1">
            <a:off x="2188550" y="2887017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05" name="Google Shape;2705;p64"/>
          <p:cNvSpPr/>
          <p:nvPr/>
        </p:nvSpPr>
        <p:spPr>
          <a:xfrm rot="5400000" flipH="1">
            <a:off x="6577000" y="3070035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64"/>
          <p:cNvSpPr/>
          <p:nvPr/>
        </p:nvSpPr>
        <p:spPr>
          <a:xfrm rot="5400000" flipH="1">
            <a:off x="4976800" y="3035713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64"/>
          <p:cNvSpPr/>
          <p:nvPr/>
        </p:nvSpPr>
        <p:spPr>
          <a:xfrm rot="5400000" flipH="1">
            <a:off x="5357800" y="2807113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64"/>
          <p:cNvSpPr/>
          <p:nvPr/>
        </p:nvSpPr>
        <p:spPr>
          <a:xfrm rot="5400000" flipH="1">
            <a:off x="5357800" y="3264313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64"/>
          <p:cNvSpPr/>
          <p:nvPr/>
        </p:nvSpPr>
        <p:spPr>
          <a:xfrm rot="5400000">
            <a:off x="5738800" y="3068700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64"/>
          <p:cNvSpPr/>
          <p:nvPr/>
        </p:nvSpPr>
        <p:spPr>
          <a:xfrm rot="5400000" flipH="1">
            <a:off x="6119800" y="3070035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64"/>
          <p:cNvSpPr/>
          <p:nvPr/>
        </p:nvSpPr>
        <p:spPr>
          <a:xfrm rot="5400000" flipH="1">
            <a:off x="5368276" y="33853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64"/>
          <p:cNvSpPr/>
          <p:nvPr/>
        </p:nvSpPr>
        <p:spPr>
          <a:xfrm rot="5400000" flipH="1">
            <a:off x="5368276" y="32329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64"/>
          <p:cNvSpPr/>
          <p:nvPr/>
        </p:nvSpPr>
        <p:spPr>
          <a:xfrm rot="5400000" flipH="1">
            <a:off x="5063476" y="30805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4" name="Google Shape;2714;p64"/>
          <p:cNvCxnSpPr>
            <a:stCxn id="2713" idx="0"/>
            <a:endCxn id="2712" idx="2"/>
          </p:cNvCxnSpPr>
          <p:nvPr/>
        </p:nvCxnSpPr>
        <p:spPr>
          <a:xfrm>
            <a:off x="5233576" y="3165616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5" name="Google Shape;2715;p64"/>
          <p:cNvSpPr/>
          <p:nvPr/>
        </p:nvSpPr>
        <p:spPr>
          <a:xfrm rot="5400000" flipH="1">
            <a:off x="5749276" y="3187648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64"/>
          <p:cNvSpPr/>
          <p:nvPr/>
        </p:nvSpPr>
        <p:spPr>
          <a:xfrm rot="5400000" flipH="1">
            <a:off x="5444476" y="33091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7" name="Google Shape;2717;p64"/>
          <p:cNvCxnSpPr>
            <a:stCxn id="2716" idx="0"/>
            <a:endCxn id="2715" idx="2"/>
          </p:cNvCxnSpPr>
          <p:nvPr/>
        </p:nvCxnSpPr>
        <p:spPr>
          <a:xfrm rot="10800000" flipH="1">
            <a:off x="5614576" y="3272716"/>
            <a:ext cx="134700" cy="121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8" name="Google Shape;2718;p64"/>
          <p:cNvSpPr/>
          <p:nvPr/>
        </p:nvSpPr>
        <p:spPr>
          <a:xfrm rot="5400000" flipH="1">
            <a:off x="5749276" y="3035248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64"/>
          <p:cNvSpPr/>
          <p:nvPr/>
        </p:nvSpPr>
        <p:spPr>
          <a:xfrm rot="5400000" flipH="1">
            <a:off x="5444476" y="28519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0" name="Google Shape;2720;p64"/>
          <p:cNvCxnSpPr>
            <a:stCxn id="2719" idx="0"/>
            <a:endCxn id="2718" idx="2"/>
          </p:cNvCxnSpPr>
          <p:nvPr/>
        </p:nvCxnSpPr>
        <p:spPr>
          <a:xfrm>
            <a:off x="5614576" y="2937016"/>
            <a:ext cx="134700" cy="18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1" name="Google Shape;2721;p64"/>
          <p:cNvSpPr/>
          <p:nvPr/>
        </p:nvSpPr>
        <p:spPr>
          <a:xfrm rot="5400000" flipH="1">
            <a:off x="6130276" y="31148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64"/>
          <p:cNvSpPr/>
          <p:nvPr/>
        </p:nvSpPr>
        <p:spPr>
          <a:xfrm rot="5400000">
            <a:off x="5825476" y="3111448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3" name="Google Shape;2723;p64"/>
          <p:cNvCxnSpPr>
            <a:stCxn id="2722" idx="0"/>
            <a:endCxn id="2721" idx="2"/>
          </p:cNvCxnSpPr>
          <p:nvPr/>
        </p:nvCxnSpPr>
        <p:spPr>
          <a:xfrm>
            <a:off x="5995576" y="3196498"/>
            <a:ext cx="134700" cy="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4" name="Google Shape;2724;p64"/>
          <p:cNvSpPr/>
          <p:nvPr/>
        </p:nvSpPr>
        <p:spPr>
          <a:xfrm flipH="1">
            <a:off x="6473176" y="2695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64"/>
          <p:cNvSpPr/>
          <p:nvPr/>
        </p:nvSpPr>
        <p:spPr>
          <a:xfrm flipH="1">
            <a:off x="6625576" y="3076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64"/>
          <p:cNvSpPr/>
          <p:nvPr/>
        </p:nvSpPr>
        <p:spPr>
          <a:xfrm rot="5400000" flipH="1">
            <a:off x="6348400" y="2612835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7" name="Google Shape;2727;p64"/>
          <p:cNvCxnSpPr>
            <a:stCxn id="2725" idx="0"/>
            <a:endCxn id="2724" idx="2"/>
          </p:cNvCxnSpPr>
          <p:nvPr/>
        </p:nvCxnSpPr>
        <p:spPr>
          <a:xfrm rot="5400000" flipH="1">
            <a:off x="6528976" y="2895137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8" name="Google Shape;2728;p64"/>
          <p:cNvSpPr/>
          <p:nvPr/>
        </p:nvSpPr>
        <p:spPr>
          <a:xfrm flipH="1">
            <a:off x="6320776" y="2695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64"/>
          <p:cNvSpPr/>
          <p:nvPr/>
        </p:nvSpPr>
        <p:spPr>
          <a:xfrm flipH="1">
            <a:off x="6168376" y="3076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0" name="Google Shape;2730;p64"/>
          <p:cNvCxnSpPr>
            <a:stCxn id="2729" idx="0"/>
            <a:endCxn id="2728" idx="2"/>
          </p:cNvCxnSpPr>
          <p:nvPr/>
        </p:nvCxnSpPr>
        <p:spPr>
          <a:xfrm rot="-5400000">
            <a:off x="6224176" y="2895137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1" name="Google Shape;2731;p64"/>
          <p:cNvSpPr/>
          <p:nvPr/>
        </p:nvSpPr>
        <p:spPr>
          <a:xfrm rot="5400000" flipH="1">
            <a:off x="6439169" y="2662095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2" name="Google Shape;2732;p64"/>
          <p:cNvCxnSpPr>
            <a:stCxn id="2731" idx="0"/>
            <a:endCxn id="2733" idx="2"/>
          </p:cNvCxnSpPr>
          <p:nvPr/>
        </p:nvCxnSpPr>
        <p:spPr>
          <a:xfrm rot="10800000" flipH="1">
            <a:off x="6609269" y="2742645"/>
            <a:ext cx="206700" cy="4500"/>
          </a:xfrm>
          <a:prstGeom prst="curvedConnector3">
            <a:avLst>
              <a:gd name="adj1" fmla="val 5002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4" name="Google Shape;2734;p64"/>
          <p:cNvSpPr/>
          <p:nvPr/>
        </p:nvSpPr>
        <p:spPr>
          <a:xfrm flipH="1">
            <a:off x="6854176" y="2695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64"/>
          <p:cNvSpPr/>
          <p:nvPr/>
        </p:nvSpPr>
        <p:spPr>
          <a:xfrm rot="5400000" flipH="1">
            <a:off x="7186600" y="2612835"/>
            <a:ext cx="257700" cy="2577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64"/>
          <p:cNvSpPr/>
          <p:nvPr/>
        </p:nvSpPr>
        <p:spPr>
          <a:xfrm rot="5400000" flipH="1">
            <a:off x="7197076" y="26576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64"/>
          <p:cNvSpPr/>
          <p:nvPr/>
        </p:nvSpPr>
        <p:spPr>
          <a:xfrm rot="5400000" flipH="1">
            <a:off x="6805600" y="2612835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64"/>
          <p:cNvSpPr/>
          <p:nvPr/>
        </p:nvSpPr>
        <p:spPr>
          <a:xfrm rot="5400000" flipH="1">
            <a:off x="6892276" y="26576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9" name="Google Shape;2739;p64"/>
          <p:cNvCxnSpPr>
            <a:stCxn id="2738" idx="0"/>
            <a:endCxn id="2736" idx="2"/>
          </p:cNvCxnSpPr>
          <p:nvPr/>
        </p:nvCxnSpPr>
        <p:spPr>
          <a:xfrm>
            <a:off x="7062376" y="2742737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0" name="Google Shape;2740;p64"/>
          <p:cNvSpPr/>
          <p:nvPr/>
        </p:nvSpPr>
        <p:spPr>
          <a:xfrm rot="5400000" flipH="1">
            <a:off x="5357800" y="2426113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64"/>
          <p:cNvSpPr/>
          <p:nvPr/>
        </p:nvSpPr>
        <p:spPr>
          <a:xfrm rot="10800000" flipH="1">
            <a:off x="5406376" y="28138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64"/>
          <p:cNvSpPr/>
          <p:nvPr/>
        </p:nvSpPr>
        <p:spPr>
          <a:xfrm rot="10800000" flipH="1">
            <a:off x="5406376" y="25090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3" name="Google Shape;2743;p64"/>
          <p:cNvCxnSpPr>
            <a:stCxn id="2742" idx="0"/>
            <a:endCxn id="2741" idx="2"/>
          </p:cNvCxnSpPr>
          <p:nvPr/>
        </p:nvCxnSpPr>
        <p:spPr>
          <a:xfrm rot="-5400000" flipH="1">
            <a:off x="5424376" y="2746216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4" name="Google Shape;2744;p64"/>
          <p:cNvSpPr/>
          <p:nvPr/>
        </p:nvSpPr>
        <p:spPr>
          <a:xfrm rot="5400000" flipH="1">
            <a:off x="4976800" y="2654713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64"/>
          <p:cNvSpPr/>
          <p:nvPr/>
        </p:nvSpPr>
        <p:spPr>
          <a:xfrm rot="10800000" flipH="1">
            <a:off x="5025376" y="30424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64"/>
          <p:cNvSpPr/>
          <p:nvPr/>
        </p:nvSpPr>
        <p:spPr>
          <a:xfrm rot="10800000" flipH="1">
            <a:off x="5025376" y="27376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7" name="Google Shape;2747;p64"/>
          <p:cNvCxnSpPr>
            <a:stCxn id="2746" idx="0"/>
            <a:endCxn id="2745" idx="2"/>
          </p:cNvCxnSpPr>
          <p:nvPr/>
        </p:nvCxnSpPr>
        <p:spPr>
          <a:xfrm rot="-5400000" flipH="1">
            <a:off x="5043376" y="2974816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33" name="Google Shape;2733;p64"/>
          <p:cNvSpPr/>
          <p:nvPr/>
        </p:nvSpPr>
        <p:spPr>
          <a:xfrm rot="5400000" flipH="1">
            <a:off x="6816076" y="26576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64"/>
          <p:cNvSpPr/>
          <p:nvPr/>
        </p:nvSpPr>
        <p:spPr>
          <a:xfrm flipH="1">
            <a:off x="6388789" y="2619272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64"/>
          <p:cNvSpPr/>
          <p:nvPr/>
        </p:nvSpPr>
        <p:spPr>
          <a:xfrm rot="5400000" flipH="1">
            <a:off x="2972069" y="3028808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0" name="Google Shape;2750;p64"/>
          <p:cNvCxnSpPr>
            <a:stCxn id="2749" idx="0"/>
            <a:endCxn id="2751" idx="2"/>
          </p:cNvCxnSpPr>
          <p:nvPr/>
        </p:nvCxnSpPr>
        <p:spPr>
          <a:xfrm>
            <a:off x="3142169" y="3113858"/>
            <a:ext cx="2264100" cy="376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1" name="Google Shape;2751;p64"/>
          <p:cNvSpPr/>
          <p:nvPr/>
        </p:nvSpPr>
        <p:spPr>
          <a:xfrm rot="5400000" flipH="1">
            <a:off x="5406376" y="3405399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p65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036200"/>
          </a:xfrm>
          <a:prstGeom prst="rect">
            <a:avLst/>
          </a:prstGeom>
          <a:solidFill>
            <a:srgbClr val="181F3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57" name="Google Shape;2757;p6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Fact: Distributed Learning</a:t>
            </a:r>
            <a:endParaRPr/>
          </a:p>
        </p:txBody>
      </p:sp>
      <p:sp>
        <p:nvSpPr>
          <p:cNvPr id="2758" name="Google Shape;2758;p65"/>
          <p:cNvSpPr/>
          <p:nvPr/>
        </p:nvSpPr>
        <p:spPr>
          <a:xfrm rot="5400000">
            <a:off x="7605669" y="138971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65"/>
          <p:cNvSpPr/>
          <p:nvPr/>
        </p:nvSpPr>
        <p:spPr>
          <a:xfrm>
            <a:off x="1497550" y="1867650"/>
            <a:ext cx="2255400" cy="2099100"/>
          </a:xfrm>
          <a:prstGeom prst="roundRect">
            <a:avLst>
              <a:gd name="adj" fmla="val 16667"/>
            </a:avLst>
          </a:prstGeom>
          <a:solidFill>
            <a:srgbClr val="4B516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GPU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60" name="Google Shape;2760;p65"/>
          <p:cNvSpPr/>
          <p:nvPr/>
        </p:nvSpPr>
        <p:spPr>
          <a:xfrm>
            <a:off x="4603775" y="1860275"/>
            <a:ext cx="3120900" cy="2099100"/>
          </a:xfrm>
          <a:prstGeom prst="roundRect">
            <a:avLst>
              <a:gd name="adj" fmla="val 16667"/>
            </a:avLst>
          </a:prstGeom>
          <a:solidFill>
            <a:srgbClr val="4B516E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GPU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61" name="Google Shape;2761;p65"/>
          <p:cNvSpPr/>
          <p:nvPr/>
        </p:nvSpPr>
        <p:spPr>
          <a:xfrm rot="5400000" flipH="1">
            <a:off x="2121974" y="3405114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65"/>
          <p:cNvSpPr/>
          <p:nvPr/>
        </p:nvSpPr>
        <p:spPr>
          <a:xfrm rot="5400000" flipH="1">
            <a:off x="2132450" y="34499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65"/>
          <p:cNvSpPr/>
          <p:nvPr/>
        </p:nvSpPr>
        <p:spPr>
          <a:xfrm rot="5400000" flipH="1">
            <a:off x="2121974" y="2947914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65"/>
          <p:cNvSpPr/>
          <p:nvPr/>
        </p:nvSpPr>
        <p:spPr>
          <a:xfrm rot="5400000" flipH="1">
            <a:off x="2502974" y="2719314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65"/>
          <p:cNvSpPr/>
          <p:nvPr/>
        </p:nvSpPr>
        <p:spPr>
          <a:xfrm rot="5400000" flipH="1">
            <a:off x="2502974" y="3176514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65"/>
          <p:cNvSpPr/>
          <p:nvPr/>
        </p:nvSpPr>
        <p:spPr>
          <a:xfrm rot="5400000">
            <a:off x="2883974" y="2980901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65"/>
          <p:cNvSpPr/>
          <p:nvPr/>
        </p:nvSpPr>
        <p:spPr>
          <a:xfrm rot="5400000" flipH="1">
            <a:off x="2513450" y="32975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65"/>
          <p:cNvSpPr/>
          <p:nvPr/>
        </p:nvSpPr>
        <p:spPr>
          <a:xfrm rot="5400000" flipH="1">
            <a:off x="2208650" y="34499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69" name="Google Shape;2769;p65"/>
          <p:cNvCxnSpPr>
            <a:stCxn id="2768" idx="0"/>
            <a:endCxn id="2767" idx="2"/>
          </p:cNvCxnSpPr>
          <p:nvPr/>
        </p:nvCxnSpPr>
        <p:spPr>
          <a:xfrm rot="10800000" flipH="1">
            <a:off x="2378750" y="3382617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0" name="Google Shape;2770;p65"/>
          <p:cNvSpPr/>
          <p:nvPr/>
        </p:nvSpPr>
        <p:spPr>
          <a:xfrm rot="5400000" flipH="1">
            <a:off x="2513450" y="31451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65"/>
          <p:cNvSpPr/>
          <p:nvPr/>
        </p:nvSpPr>
        <p:spPr>
          <a:xfrm rot="5400000" flipH="1">
            <a:off x="2208650" y="29927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2" name="Google Shape;2772;p65"/>
          <p:cNvCxnSpPr>
            <a:stCxn id="2771" idx="0"/>
            <a:endCxn id="2770" idx="2"/>
          </p:cNvCxnSpPr>
          <p:nvPr/>
        </p:nvCxnSpPr>
        <p:spPr>
          <a:xfrm>
            <a:off x="2378750" y="3077817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3" name="Google Shape;2773;p65"/>
          <p:cNvSpPr/>
          <p:nvPr/>
        </p:nvSpPr>
        <p:spPr>
          <a:xfrm rot="5400000" flipH="1">
            <a:off x="2894450" y="3099849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65"/>
          <p:cNvSpPr/>
          <p:nvPr/>
        </p:nvSpPr>
        <p:spPr>
          <a:xfrm rot="5400000" flipH="1">
            <a:off x="2589650" y="32213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5" name="Google Shape;2775;p65"/>
          <p:cNvCxnSpPr>
            <a:stCxn id="2774" idx="0"/>
            <a:endCxn id="2773" idx="2"/>
          </p:cNvCxnSpPr>
          <p:nvPr/>
        </p:nvCxnSpPr>
        <p:spPr>
          <a:xfrm rot="10800000" flipH="1">
            <a:off x="2759750" y="3184917"/>
            <a:ext cx="134700" cy="121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6" name="Google Shape;2776;p65"/>
          <p:cNvSpPr/>
          <p:nvPr/>
        </p:nvSpPr>
        <p:spPr>
          <a:xfrm rot="5400000" flipH="1">
            <a:off x="2894450" y="2947449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5"/>
          <p:cNvSpPr/>
          <p:nvPr/>
        </p:nvSpPr>
        <p:spPr>
          <a:xfrm rot="5400000" flipH="1">
            <a:off x="2589650" y="27641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8" name="Google Shape;2778;p65"/>
          <p:cNvCxnSpPr>
            <a:stCxn id="2777" idx="0"/>
            <a:endCxn id="2776" idx="2"/>
          </p:cNvCxnSpPr>
          <p:nvPr/>
        </p:nvCxnSpPr>
        <p:spPr>
          <a:xfrm>
            <a:off x="2759750" y="2849217"/>
            <a:ext cx="134700" cy="18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9" name="Google Shape;2779;p65"/>
          <p:cNvSpPr/>
          <p:nvPr/>
        </p:nvSpPr>
        <p:spPr>
          <a:xfrm rot="5400000" flipH="1">
            <a:off x="2502974" y="2338314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65"/>
          <p:cNvSpPr/>
          <p:nvPr/>
        </p:nvSpPr>
        <p:spPr>
          <a:xfrm rot="10800000" flipH="1">
            <a:off x="2551550" y="27260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65"/>
          <p:cNvSpPr/>
          <p:nvPr/>
        </p:nvSpPr>
        <p:spPr>
          <a:xfrm rot="10800000" flipH="1">
            <a:off x="2551550" y="24212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2" name="Google Shape;2782;p65"/>
          <p:cNvCxnSpPr>
            <a:stCxn id="2781" idx="0"/>
            <a:endCxn id="2780" idx="2"/>
          </p:cNvCxnSpPr>
          <p:nvPr/>
        </p:nvCxnSpPr>
        <p:spPr>
          <a:xfrm rot="-5400000" flipH="1">
            <a:off x="2569550" y="2658417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3" name="Google Shape;2783;p65"/>
          <p:cNvSpPr/>
          <p:nvPr/>
        </p:nvSpPr>
        <p:spPr>
          <a:xfrm rot="5400000" flipH="1">
            <a:off x="2121974" y="2566914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65"/>
          <p:cNvSpPr/>
          <p:nvPr/>
        </p:nvSpPr>
        <p:spPr>
          <a:xfrm rot="10800000" flipH="1">
            <a:off x="2170550" y="29546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65"/>
          <p:cNvSpPr/>
          <p:nvPr/>
        </p:nvSpPr>
        <p:spPr>
          <a:xfrm rot="10800000" flipH="1">
            <a:off x="2170550" y="264986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6" name="Google Shape;2786;p65"/>
          <p:cNvCxnSpPr>
            <a:stCxn id="2785" idx="0"/>
            <a:endCxn id="2784" idx="2"/>
          </p:cNvCxnSpPr>
          <p:nvPr/>
        </p:nvCxnSpPr>
        <p:spPr>
          <a:xfrm rot="-5400000" flipH="1">
            <a:off x="2188550" y="2887017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7" name="Google Shape;2787;p65"/>
          <p:cNvSpPr/>
          <p:nvPr/>
        </p:nvSpPr>
        <p:spPr>
          <a:xfrm rot="5400000" flipH="1">
            <a:off x="6577000" y="3070035"/>
            <a:ext cx="257700" cy="2577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65"/>
          <p:cNvSpPr/>
          <p:nvPr/>
        </p:nvSpPr>
        <p:spPr>
          <a:xfrm rot="5400000" flipH="1">
            <a:off x="4976800" y="3035713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65"/>
          <p:cNvSpPr/>
          <p:nvPr/>
        </p:nvSpPr>
        <p:spPr>
          <a:xfrm rot="5400000" flipH="1">
            <a:off x="5357800" y="2807113"/>
            <a:ext cx="257700" cy="2577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65"/>
          <p:cNvSpPr/>
          <p:nvPr/>
        </p:nvSpPr>
        <p:spPr>
          <a:xfrm rot="5400000" flipH="1">
            <a:off x="5357800" y="3264313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65"/>
          <p:cNvSpPr/>
          <p:nvPr/>
        </p:nvSpPr>
        <p:spPr>
          <a:xfrm rot="5400000">
            <a:off x="5738800" y="3068700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65"/>
          <p:cNvSpPr/>
          <p:nvPr/>
        </p:nvSpPr>
        <p:spPr>
          <a:xfrm rot="5400000" flipH="1">
            <a:off x="6119800" y="3070035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65"/>
          <p:cNvSpPr/>
          <p:nvPr/>
        </p:nvSpPr>
        <p:spPr>
          <a:xfrm rot="5400000" flipH="1">
            <a:off x="5368276" y="33853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65"/>
          <p:cNvSpPr/>
          <p:nvPr/>
        </p:nvSpPr>
        <p:spPr>
          <a:xfrm rot="5400000" flipH="1">
            <a:off x="5368276" y="32329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65"/>
          <p:cNvSpPr/>
          <p:nvPr/>
        </p:nvSpPr>
        <p:spPr>
          <a:xfrm rot="5400000" flipH="1">
            <a:off x="5063476" y="30805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6" name="Google Shape;2796;p65"/>
          <p:cNvCxnSpPr>
            <a:stCxn id="2795" idx="0"/>
            <a:endCxn id="2794" idx="2"/>
          </p:cNvCxnSpPr>
          <p:nvPr/>
        </p:nvCxnSpPr>
        <p:spPr>
          <a:xfrm>
            <a:off x="5233576" y="3165616"/>
            <a:ext cx="1347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7" name="Google Shape;2797;p65"/>
          <p:cNvSpPr/>
          <p:nvPr/>
        </p:nvSpPr>
        <p:spPr>
          <a:xfrm rot="5400000" flipH="1">
            <a:off x="5749276" y="3187648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65"/>
          <p:cNvSpPr/>
          <p:nvPr/>
        </p:nvSpPr>
        <p:spPr>
          <a:xfrm rot="5400000" flipH="1">
            <a:off x="5444476" y="33091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9" name="Google Shape;2799;p65"/>
          <p:cNvCxnSpPr>
            <a:stCxn id="2798" idx="0"/>
            <a:endCxn id="2797" idx="2"/>
          </p:cNvCxnSpPr>
          <p:nvPr/>
        </p:nvCxnSpPr>
        <p:spPr>
          <a:xfrm rot="10800000" flipH="1">
            <a:off x="5614576" y="3272716"/>
            <a:ext cx="134700" cy="121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0" name="Google Shape;2800;p65"/>
          <p:cNvSpPr/>
          <p:nvPr/>
        </p:nvSpPr>
        <p:spPr>
          <a:xfrm rot="5400000" flipH="1">
            <a:off x="5749276" y="3035248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65"/>
          <p:cNvSpPr/>
          <p:nvPr/>
        </p:nvSpPr>
        <p:spPr>
          <a:xfrm rot="5400000" flipH="1">
            <a:off x="5444476" y="28519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2" name="Google Shape;2802;p65"/>
          <p:cNvCxnSpPr>
            <a:stCxn id="2801" idx="0"/>
            <a:endCxn id="2800" idx="2"/>
          </p:cNvCxnSpPr>
          <p:nvPr/>
        </p:nvCxnSpPr>
        <p:spPr>
          <a:xfrm>
            <a:off x="5614576" y="2937016"/>
            <a:ext cx="134700" cy="18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3" name="Google Shape;2803;p65"/>
          <p:cNvSpPr/>
          <p:nvPr/>
        </p:nvSpPr>
        <p:spPr>
          <a:xfrm rot="5400000" flipH="1">
            <a:off x="6130276" y="31148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65"/>
          <p:cNvSpPr/>
          <p:nvPr/>
        </p:nvSpPr>
        <p:spPr>
          <a:xfrm rot="5400000">
            <a:off x="5825476" y="3111448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5" name="Google Shape;2805;p65"/>
          <p:cNvCxnSpPr>
            <a:stCxn id="2804" idx="0"/>
            <a:endCxn id="2803" idx="2"/>
          </p:cNvCxnSpPr>
          <p:nvPr/>
        </p:nvCxnSpPr>
        <p:spPr>
          <a:xfrm>
            <a:off x="5995576" y="3196498"/>
            <a:ext cx="134700" cy="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6" name="Google Shape;2806;p65"/>
          <p:cNvSpPr/>
          <p:nvPr/>
        </p:nvSpPr>
        <p:spPr>
          <a:xfrm flipH="1">
            <a:off x="6473176" y="2695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65"/>
          <p:cNvSpPr/>
          <p:nvPr/>
        </p:nvSpPr>
        <p:spPr>
          <a:xfrm flipH="1">
            <a:off x="6625576" y="3076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65"/>
          <p:cNvSpPr/>
          <p:nvPr/>
        </p:nvSpPr>
        <p:spPr>
          <a:xfrm rot="5400000" flipH="1">
            <a:off x="6348400" y="2612835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9" name="Google Shape;2809;p65"/>
          <p:cNvCxnSpPr>
            <a:stCxn id="2807" idx="0"/>
            <a:endCxn id="2806" idx="2"/>
          </p:cNvCxnSpPr>
          <p:nvPr/>
        </p:nvCxnSpPr>
        <p:spPr>
          <a:xfrm rot="5400000" flipH="1">
            <a:off x="6528976" y="2895137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0" name="Google Shape;2810;p65"/>
          <p:cNvSpPr/>
          <p:nvPr/>
        </p:nvSpPr>
        <p:spPr>
          <a:xfrm flipH="1">
            <a:off x="6320776" y="2695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65"/>
          <p:cNvSpPr/>
          <p:nvPr/>
        </p:nvSpPr>
        <p:spPr>
          <a:xfrm flipH="1">
            <a:off x="6168376" y="3076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2" name="Google Shape;2812;p65"/>
          <p:cNvCxnSpPr>
            <a:stCxn id="2811" idx="0"/>
            <a:endCxn id="2810" idx="2"/>
          </p:cNvCxnSpPr>
          <p:nvPr/>
        </p:nvCxnSpPr>
        <p:spPr>
          <a:xfrm rot="-5400000">
            <a:off x="6224176" y="2895137"/>
            <a:ext cx="210900" cy="152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3" name="Google Shape;2813;p65"/>
          <p:cNvSpPr/>
          <p:nvPr/>
        </p:nvSpPr>
        <p:spPr>
          <a:xfrm rot="5400000" flipH="1">
            <a:off x="6439169" y="2662095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4" name="Google Shape;2814;p65"/>
          <p:cNvCxnSpPr>
            <a:stCxn id="2813" idx="0"/>
            <a:endCxn id="2815" idx="2"/>
          </p:cNvCxnSpPr>
          <p:nvPr/>
        </p:nvCxnSpPr>
        <p:spPr>
          <a:xfrm rot="10800000" flipH="1">
            <a:off x="6609269" y="2742645"/>
            <a:ext cx="206700" cy="4500"/>
          </a:xfrm>
          <a:prstGeom prst="curvedConnector3">
            <a:avLst>
              <a:gd name="adj1" fmla="val 5002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6" name="Google Shape;2816;p65"/>
          <p:cNvSpPr/>
          <p:nvPr/>
        </p:nvSpPr>
        <p:spPr>
          <a:xfrm flipH="1">
            <a:off x="6854176" y="26957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65"/>
          <p:cNvSpPr/>
          <p:nvPr/>
        </p:nvSpPr>
        <p:spPr>
          <a:xfrm rot="5400000" flipH="1">
            <a:off x="7186600" y="2612835"/>
            <a:ext cx="257700" cy="257700"/>
          </a:xfrm>
          <a:prstGeom prst="ellipse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65"/>
          <p:cNvSpPr/>
          <p:nvPr/>
        </p:nvSpPr>
        <p:spPr>
          <a:xfrm rot="5400000" flipH="1">
            <a:off x="7197076" y="26576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65"/>
          <p:cNvSpPr/>
          <p:nvPr/>
        </p:nvSpPr>
        <p:spPr>
          <a:xfrm rot="5400000" flipH="1">
            <a:off x="6805600" y="2612835"/>
            <a:ext cx="257700" cy="257700"/>
          </a:xfrm>
          <a:prstGeom prst="ellipse">
            <a:avLst/>
          </a:prstGeom>
          <a:solidFill>
            <a:srgbClr val="66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65"/>
          <p:cNvSpPr/>
          <p:nvPr/>
        </p:nvSpPr>
        <p:spPr>
          <a:xfrm rot="5400000" flipH="1">
            <a:off x="6892276" y="26576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1" name="Google Shape;2821;p65"/>
          <p:cNvCxnSpPr>
            <a:stCxn id="2820" idx="0"/>
            <a:endCxn id="2818" idx="2"/>
          </p:cNvCxnSpPr>
          <p:nvPr/>
        </p:nvCxnSpPr>
        <p:spPr>
          <a:xfrm>
            <a:off x="7062376" y="2742737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22" name="Google Shape;2822;p65"/>
          <p:cNvSpPr/>
          <p:nvPr/>
        </p:nvSpPr>
        <p:spPr>
          <a:xfrm rot="5400000" flipH="1">
            <a:off x="5357800" y="2426113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65"/>
          <p:cNvSpPr/>
          <p:nvPr/>
        </p:nvSpPr>
        <p:spPr>
          <a:xfrm rot="10800000" flipH="1">
            <a:off x="5406376" y="28138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65"/>
          <p:cNvSpPr/>
          <p:nvPr/>
        </p:nvSpPr>
        <p:spPr>
          <a:xfrm rot="10800000" flipH="1">
            <a:off x="5406376" y="25090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5" name="Google Shape;2825;p65"/>
          <p:cNvCxnSpPr>
            <a:stCxn id="2824" idx="0"/>
            <a:endCxn id="2823" idx="2"/>
          </p:cNvCxnSpPr>
          <p:nvPr/>
        </p:nvCxnSpPr>
        <p:spPr>
          <a:xfrm rot="-5400000" flipH="1">
            <a:off x="5424376" y="2746216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26" name="Google Shape;2826;p65"/>
          <p:cNvSpPr/>
          <p:nvPr/>
        </p:nvSpPr>
        <p:spPr>
          <a:xfrm rot="5400000" flipH="1">
            <a:off x="4976800" y="2654713"/>
            <a:ext cx="257700" cy="2577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65"/>
          <p:cNvSpPr/>
          <p:nvPr/>
        </p:nvSpPr>
        <p:spPr>
          <a:xfrm rot="10800000" flipH="1">
            <a:off x="5025376" y="30424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65"/>
          <p:cNvSpPr/>
          <p:nvPr/>
        </p:nvSpPr>
        <p:spPr>
          <a:xfrm rot="10800000" flipH="1">
            <a:off x="5025376" y="2737666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9" name="Google Shape;2829;p65"/>
          <p:cNvCxnSpPr>
            <a:stCxn id="2828" idx="0"/>
            <a:endCxn id="2827" idx="2"/>
          </p:cNvCxnSpPr>
          <p:nvPr/>
        </p:nvCxnSpPr>
        <p:spPr>
          <a:xfrm rot="-5400000" flipH="1">
            <a:off x="5043376" y="2974816"/>
            <a:ext cx="1347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5" name="Google Shape;2815;p65"/>
          <p:cNvSpPr/>
          <p:nvPr/>
        </p:nvSpPr>
        <p:spPr>
          <a:xfrm rot="5400000" flipH="1">
            <a:off x="6816076" y="265768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65"/>
          <p:cNvSpPr/>
          <p:nvPr/>
        </p:nvSpPr>
        <p:spPr>
          <a:xfrm flipH="1">
            <a:off x="6388789" y="2619272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65"/>
          <p:cNvSpPr/>
          <p:nvPr/>
        </p:nvSpPr>
        <p:spPr>
          <a:xfrm rot="5400000" flipH="1">
            <a:off x="2972069" y="3028808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2" name="Google Shape;2832;p65"/>
          <p:cNvCxnSpPr>
            <a:stCxn id="2831" idx="0"/>
            <a:endCxn id="2833" idx="2"/>
          </p:cNvCxnSpPr>
          <p:nvPr/>
        </p:nvCxnSpPr>
        <p:spPr>
          <a:xfrm>
            <a:off x="3142169" y="3113858"/>
            <a:ext cx="454500" cy="214800"/>
          </a:xfrm>
          <a:prstGeom prst="curvedConnector3">
            <a:avLst>
              <a:gd name="adj1" fmla="val 4999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33" name="Google Shape;2833;p65"/>
          <p:cNvSpPr/>
          <p:nvPr/>
        </p:nvSpPr>
        <p:spPr>
          <a:xfrm rot="5400000" flipH="1">
            <a:off x="3596626" y="3243474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65"/>
          <p:cNvSpPr/>
          <p:nvPr/>
        </p:nvSpPr>
        <p:spPr>
          <a:xfrm rot="5400000" flipH="1">
            <a:off x="3605200" y="3188113"/>
            <a:ext cx="257700" cy="257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65"/>
          <p:cNvSpPr/>
          <p:nvPr/>
        </p:nvSpPr>
        <p:spPr>
          <a:xfrm rot="5400000" flipH="1">
            <a:off x="3695969" y="3228833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6" name="Google Shape;2836;p65"/>
          <p:cNvCxnSpPr/>
          <p:nvPr/>
        </p:nvCxnSpPr>
        <p:spPr>
          <a:xfrm>
            <a:off x="3866026" y="3313899"/>
            <a:ext cx="606900" cy="51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37" name="Google Shape;2837;p65"/>
          <p:cNvSpPr/>
          <p:nvPr/>
        </p:nvSpPr>
        <p:spPr>
          <a:xfrm rot="5400000" flipH="1">
            <a:off x="4472926" y="3233949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65"/>
          <p:cNvSpPr/>
          <p:nvPr/>
        </p:nvSpPr>
        <p:spPr>
          <a:xfrm rot="5400000" flipH="1">
            <a:off x="4471975" y="3188113"/>
            <a:ext cx="257700" cy="2577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65"/>
          <p:cNvSpPr txBox="1"/>
          <p:nvPr/>
        </p:nvSpPr>
        <p:spPr>
          <a:xfrm>
            <a:off x="3595917" y="3108125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40" name="Google Shape;2840;p65"/>
          <p:cNvSpPr txBox="1"/>
          <p:nvPr/>
        </p:nvSpPr>
        <p:spPr>
          <a:xfrm>
            <a:off x="4476980" y="3108125"/>
            <a:ext cx="5241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41" name="Google Shape;2841;p65"/>
          <p:cNvSpPr/>
          <p:nvPr/>
        </p:nvSpPr>
        <p:spPr>
          <a:xfrm rot="5400000" flipH="1">
            <a:off x="5353988" y="3324437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65"/>
          <p:cNvSpPr/>
          <p:nvPr/>
        </p:nvSpPr>
        <p:spPr>
          <a:xfrm rot="5400000">
            <a:off x="4568176" y="3230510"/>
            <a:ext cx="1701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3" name="Google Shape;2843;p65"/>
          <p:cNvCxnSpPr>
            <a:stCxn id="2842" idx="0"/>
            <a:endCxn id="2841" idx="2"/>
          </p:cNvCxnSpPr>
          <p:nvPr/>
        </p:nvCxnSpPr>
        <p:spPr>
          <a:xfrm>
            <a:off x="4738276" y="3315560"/>
            <a:ext cx="615600" cy="939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6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</a:t>
            </a:r>
            <a:endParaRPr/>
          </a:p>
        </p:txBody>
      </p:sp>
      <p:sp>
        <p:nvSpPr>
          <p:cNvPr id="2849" name="Google Shape;2849;p6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the computational graph first, then run data through it to train weights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Think about what’s going on under the hood if you run into issues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TF’s summary features to gain insight into your training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67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5: Practical Advice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6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Careful with Learning Rates</a:t>
            </a:r>
            <a:endParaRPr/>
          </a:p>
        </p:txBody>
      </p:sp>
      <p:pic>
        <p:nvPicPr>
          <p:cNvPr id="2860" name="Google Shape;2860;p68"/>
          <p:cNvPicPr preferRelativeResize="0"/>
          <p:nvPr/>
        </p:nvPicPr>
        <p:blipFill rotWithShape="1">
          <a:blip r:embed="rId3">
            <a:alphaModFix/>
          </a:blip>
          <a:srcRect r="52723"/>
          <a:stretch/>
        </p:blipFill>
        <p:spPr>
          <a:xfrm>
            <a:off x="1569225" y="2807084"/>
            <a:ext cx="2011355" cy="203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68"/>
          <p:cNvPicPr preferRelativeResize="0"/>
          <p:nvPr/>
        </p:nvPicPr>
        <p:blipFill rotWithShape="1">
          <a:blip r:embed="rId4">
            <a:alphaModFix/>
          </a:blip>
          <a:srcRect l="19970" r="23710"/>
          <a:stretch/>
        </p:blipFill>
        <p:spPr>
          <a:xfrm>
            <a:off x="5317704" y="2996473"/>
            <a:ext cx="2200896" cy="170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68"/>
          <p:cNvPicPr preferRelativeResize="0"/>
          <p:nvPr/>
        </p:nvPicPr>
        <p:blipFill rotWithShape="1">
          <a:blip r:embed="rId3">
            <a:alphaModFix/>
          </a:blip>
          <a:srcRect l="54950"/>
          <a:stretch/>
        </p:blipFill>
        <p:spPr>
          <a:xfrm>
            <a:off x="3496341" y="2830055"/>
            <a:ext cx="1916570" cy="203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863" name="Google Shape;2863;p68"/>
          <p:cNvSpPr txBox="1"/>
          <p:nvPr/>
        </p:nvSpPr>
        <p:spPr>
          <a:xfrm>
            <a:off x="3524856" y="2354950"/>
            <a:ext cx="1960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Learning Rates</a:t>
            </a:r>
            <a:endParaRPr b="1"/>
          </a:p>
        </p:txBody>
      </p:sp>
      <p:sp>
        <p:nvSpPr>
          <p:cNvPr id="2864" name="Google Shape;2864;p68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3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Recall learning rate is what you multiply the gradient in the update step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small LR: converge too slowly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big LR: diverge</a:t>
            </a:r>
            <a:endParaRPr/>
          </a:p>
        </p:txBody>
      </p:sp>
      <p:sp>
        <p:nvSpPr>
          <p:cNvPr id="2865" name="Google Shape;2865;p68"/>
          <p:cNvSpPr txBox="1"/>
          <p:nvPr/>
        </p:nvSpPr>
        <p:spPr>
          <a:xfrm>
            <a:off x="1300750" y="4368750"/>
            <a:ext cx="575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loss</a:t>
            </a:r>
            <a:endParaRPr baseline="-250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866" name="Google Shape;2866;p68"/>
          <p:cNvSpPr txBox="1"/>
          <p:nvPr/>
        </p:nvSpPr>
        <p:spPr>
          <a:xfrm>
            <a:off x="1763355" y="4565420"/>
            <a:ext cx="424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x1</a:t>
            </a:r>
            <a:endParaRPr baseline="-25000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2867" name="Google Shape;2867;p68"/>
          <p:cNvCxnSpPr/>
          <p:nvPr/>
        </p:nvCxnSpPr>
        <p:spPr>
          <a:xfrm rot="10800000">
            <a:off x="1802877" y="4418540"/>
            <a:ext cx="7200" cy="2211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8" name="Google Shape;2868;p68"/>
          <p:cNvCxnSpPr/>
          <p:nvPr/>
        </p:nvCxnSpPr>
        <p:spPr>
          <a:xfrm>
            <a:off x="1817155" y="4633668"/>
            <a:ext cx="2337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69" name="Google Shape;286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000" y="1567963"/>
            <a:ext cx="1371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6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Underfitting Overfitting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75" name="Google Shape;2875;p69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3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Pretend your data lies in a multidimensional manifold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it’s noisy!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f is trying to approximate that manifold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how do you know you’ve done it?</a:t>
            </a:r>
            <a:endParaRPr/>
          </a:p>
        </p:txBody>
      </p:sp>
      <p:pic>
        <p:nvPicPr>
          <p:cNvPr id="2876" name="Google Shape;2876;p69" descr="overfit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061" y="2314575"/>
            <a:ext cx="5709858" cy="1462053"/>
          </a:xfrm>
          <a:prstGeom prst="rect">
            <a:avLst/>
          </a:prstGeom>
          <a:noFill/>
          <a:ln>
            <a:noFill/>
          </a:ln>
        </p:spPr>
      </p:pic>
      <p:sp>
        <p:nvSpPr>
          <p:cNvPr id="2877" name="Google Shape;2877;p69"/>
          <p:cNvSpPr txBox="1"/>
          <p:nvPr/>
        </p:nvSpPr>
        <p:spPr>
          <a:xfrm>
            <a:off x="1925230" y="3831894"/>
            <a:ext cx="1722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underfitting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8" name="Google Shape;2878;p69"/>
          <p:cNvSpPr txBox="1"/>
          <p:nvPr/>
        </p:nvSpPr>
        <p:spPr>
          <a:xfrm>
            <a:off x="3804218" y="3831894"/>
            <a:ext cx="1722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just right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9" name="Google Shape;2879;p69"/>
          <p:cNvSpPr txBox="1"/>
          <p:nvPr/>
        </p:nvSpPr>
        <p:spPr>
          <a:xfrm>
            <a:off x="5877565" y="3831905"/>
            <a:ext cx="17223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overfitting</a:t>
            </a:r>
            <a:endParaRPr sz="18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0" name="Google Shape;2880;p69"/>
          <p:cNvSpPr txBox="1"/>
          <p:nvPr/>
        </p:nvSpPr>
        <p:spPr>
          <a:xfrm>
            <a:off x="1578475" y="3437340"/>
            <a:ext cx="424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x2</a:t>
            </a:r>
            <a:endParaRPr baseline="-25000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2881" name="Google Shape;2881;p69"/>
          <p:cNvSpPr txBox="1"/>
          <p:nvPr/>
        </p:nvSpPr>
        <p:spPr>
          <a:xfrm>
            <a:off x="1890879" y="3634016"/>
            <a:ext cx="424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x1</a:t>
            </a:r>
            <a:endParaRPr baseline="-25000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2882" name="Google Shape;2882;p69"/>
          <p:cNvCxnSpPr/>
          <p:nvPr/>
        </p:nvCxnSpPr>
        <p:spPr>
          <a:xfrm rot="10800000">
            <a:off x="1930401" y="3487136"/>
            <a:ext cx="7200" cy="2211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3" name="Google Shape;2883;p69"/>
          <p:cNvCxnSpPr/>
          <p:nvPr/>
        </p:nvCxnSpPr>
        <p:spPr>
          <a:xfrm>
            <a:off x="1944680" y="3702265"/>
            <a:ext cx="2337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p7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 model!</a:t>
            </a:r>
            <a:endParaRPr/>
          </a:p>
        </p:txBody>
      </p:sp>
      <p:sp>
        <p:nvSpPr>
          <p:cNvPr id="2889" name="Google Shape;2889;p70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3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Once you trained your model, show it examples it has never seen before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accuracy on those will show how well your model generalizes what it learned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before you begin training, separate your dataset into training and test sets</a:t>
            </a:r>
            <a:endParaRPr/>
          </a:p>
        </p:txBody>
      </p:sp>
      <p:pic>
        <p:nvPicPr>
          <p:cNvPr id="2890" name="Google Shape;2890;p70"/>
          <p:cNvPicPr preferRelativeResize="0"/>
          <p:nvPr/>
        </p:nvPicPr>
        <p:blipFill rotWithShape="1">
          <a:blip r:embed="rId3">
            <a:alphaModFix/>
          </a:blip>
          <a:srcRect b="14617"/>
          <a:stretch/>
        </p:blipFill>
        <p:spPr>
          <a:xfrm>
            <a:off x="2543650" y="2240875"/>
            <a:ext cx="3935800" cy="23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p70"/>
          <p:cNvSpPr txBox="1"/>
          <p:nvPr/>
        </p:nvSpPr>
        <p:spPr>
          <a:xfrm>
            <a:off x="3110058" y="4548425"/>
            <a:ext cx="20589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erif"/>
                <a:ea typeface="Droid Serif"/>
                <a:cs typeface="Droid Serif"/>
                <a:sym typeface="Droid Serif"/>
              </a:rPr>
              <a:t>Training steps &gt; </a:t>
            </a:r>
            <a:endParaRPr baseline="-25000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71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3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 chance of overfitting smaller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can’t get lot’s of data, do fine tuning!</a:t>
            </a:r>
            <a:endParaRPr/>
          </a:p>
        </p:txBody>
      </p:sp>
      <p:sp>
        <p:nvSpPr>
          <p:cNvPr id="2897" name="Google Shape;2897;p71"/>
          <p:cNvSpPr txBox="1"/>
          <p:nvPr/>
        </p:nvSpPr>
        <p:spPr>
          <a:xfrm>
            <a:off x="7240200" y="2614438"/>
            <a:ext cx="14538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Blue &amp; white dresses dataset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~400 examples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(not enough)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98" name="Google Shape;2898;p7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lots of data</a:t>
            </a:r>
            <a:endParaRPr/>
          </a:p>
        </p:txBody>
      </p:sp>
      <p:pic>
        <p:nvPicPr>
          <p:cNvPr id="2899" name="Google Shape;2899;p71"/>
          <p:cNvPicPr preferRelativeResize="0"/>
          <p:nvPr/>
        </p:nvPicPr>
        <p:blipFill rotWithShape="1">
          <a:blip r:embed="rId3">
            <a:alphaModFix/>
          </a:blip>
          <a:srcRect b="7791"/>
          <a:stretch/>
        </p:blipFill>
        <p:spPr>
          <a:xfrm>
            <a:off x="1032288" y="1615175"/>
            <a:ext cx="5870325" cy="325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we’re trying to solve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4294967295"/>
          </p:nvPr>
        </p:nvSpPr>
        <p:spPr>
          <a:xfrm>
            <a:off x="471900" y="1004675"/>
            <a:ext cx="82221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We want a classifier / predictor that can extract these high-level features from data</a:t>
            </a:r>
            <a:endParaRPr/>
          </a:p>
        </p:txBody>
      </p:sp>
      <p:grpSp>
        <p:nvGrpSpPr>
          <p:cNvPr id="133" name="Google Shape;133;p18"/>
          <p:cNvGrpSpPr/>
          <p:nvPr/>
        </p:nvGrpSpPr>
        <p:grpSpPr>
          <a:xfrm>
            <a:off x="1731925" y="2590500"/>
            <a:ext cx="2663650" cy="724500"/>
            <a:chOff x="3179725" y="2209500"/>
            <a:chExt cx="2663650" cy="724500"/>
          </a:xfrm>
        </p:grpSpPr>
        <p:grpSp>
          <p:nvGrpSpPr>
            <p:cNvPr id="134" name="Google Shape;134;p18"/>
            <p:cNvGrpSpPr/>
            <p:nvPr/>
          </p:nvGrpSpPr>
          <p:grpSpPr>
            <a:xfrm>
              <a:off x="3179725" y="2209500"/>
              <a:ext cx="2663650" cy="724500"/>
              <a:chOff x="3179725" y="2971500"/>
              <a:chExt cx="2663650" cy="724500"/>
            </a:xfrm>
          </p:grpSpPr>
          <p:sp>
            <p:nvSpPr>
              <p:cNvPr id="135" name="Google Shape;135;p18"/>
              <p:cNvSpPr txBox="1"/>
              <p:nvPr/>
            </p:nvSpPr>
            <p:spPr>
              <a:xfrm>
                <a:off x="3179725" y="3114300"/>
                <a:ext cx="326700" cy="4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roid Serif"/>
                    <a:ea typeface="Droid Serif"/>
                    <a:cs typeface="Droid Serif"/>
                    <a:sym typeface="Droid Serif"/>
                  </a:rPr>
                  <a:t>x</a:t>
                </a:r>
                <a:endParaRPr>
                  <a:latin typeface="Droid Serif"/>
                  <a:ea typeface="Droid Serif"/>
                  <a:cs typeface="Droid Serif"/>
                  <a:sym typeface="Droid Serif"/>
                </a:endParaRPr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4093200" y="2971500"/>
                <a:ext cx="836700" cy="724500"/>
              </a:xfrm>
              <a:prstGeom prst="cube">
                <a:avLst>
                  <a:gd name="adj" fmla="val 25000"/>
                </a:avLst>
              </a:pr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7" name="Google Shape;137;p18"/>
              <p:cNvCxnSpPr>
                <a:stCxn id="135" idx="3"/>
              </p:cNvCxnSpPr>
              <p:nvPr/>
            </p:nvCxnSpPr>
            <p:spPr>
              <a:xfrm>
                <a:off x="3506425" y="3333750"/>
                <a:ext cx="469500" cy="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38" name="Google Shape;138;p18"/>
              <p:cNvSpPr txBox="1"/>
              <p:nvPr/>
            </p:nvSpPr>
            <p:spPr>
              <a:xfrm>
                <a:off x="5516675" y="3114300"/>
                <a:ext cx="326700" cy="4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Droid Serif"/>
                    <a:ea typeface="Droid Serif"/>
                    <a:cs typeface="Droid Serif"/>
                    <a:sym typeface="Droid Serif"/>
                  </a:rPr>
                  <a:t>y</a:t>
                </a:r>
                <a:endParaRPr>
                  <a:latin typeface="Droid Serif"/>
                  <a:ea typeface="Droid Serif"/>
                  <a:cs typeface="Droid Serif"/>
                  <a:sym typeface="Droid Serif"/>
                </a:endParaRPr>
              </a:p>
            </p:txBody>
          </p:sp>
          <p:cxnSp>
            <p:nvCxnSpPr>
              <p:cNvPr id="139" name="Google Shape;139;p18"/>
              <p:cNvCxnSpPr>
                <a:endCxn id="138" idx="1"/>
              </p:cNvCxnSpPr>
              <p:nvPr/>
            </p:nvCxnSpPr>
            <p:spPr>
              <a:xfrm>
                <a:off x="5047175" y="3331050"/>
                <a:ext cx="469500" cy="2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140" name="Google Shape;140;p18"/>
            <p:cNvSpPr txBox="1"/>
            <p:nvPr/>
          </p:nvSpPr>
          <p:spPr>
            <a:xfrm>
              <a:off x="4229522" y="2470693"/>
              <a:ext cx="3267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f</a:t>
              </a:r>
              <a:endParaRPr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sp>
        <p:nvSpPr>
          <p:cNvPr id="141" name="Google Shape;141;p18"/>
          <p:cNvSpPr txBox="1"/>
          <p:nvPr/>
        </p:nvSpPr>
        <p:spPr>
          <a:xfrm>
            <a:off x="4703725" y="2530500"/>
            <a:ext cx="31119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y = f(x)</a:t>
            </a:r>
            <a:endParaRPr>
              <a:solidFill>
                <a:schemeClr val="dk2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label = f(example in dataset)</a:t>
            </a:r>
            <a:endParaRPr>
              <a:solidFill>
                <a:schemeClr val="dk2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roid Serif"/>
                <a:ea typeface="Droid Serif"/>
                <a:cs typeface="Droid Serif"/>
                <a:sym typeface="Droid Serif"/>
              </a:rPr>
              <a:t>Solve for f</a:t>
            </a:r>
            <a:endParaRPr>
              <a:solidFill>
                <a:schemeClr val="dk2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4294967295"/>
          </p:nvPr>
        </p:nvSpPr>
        <p:spPr>
          <a:xfrm>
            <a:off x="471900" y="4128875"/>
            <a:ext cx="82221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How do we solve for f?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72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3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Pre-train on a larger dataset, then fine tune on the smaller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 is that many intermediate features you learn in the larger dataset are useful for the smaller too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Edges in images</a:t>
            </a:r>
            <a:endParaRPr/>
          </a:p>
        </p:txBody>
      </p:sp>
      <p:sp>
        <p:nvSpPr>
          <p:cNvPr id="2905" name="Google Shape;2905;p72"/>
          <p:cNvSpPr txBox="1"/>
          <p:nvPr/>
        </p:nvSpPr>
        <p:spPr>
          <a:xfrm>
            <a:off x="2295400" y="3965895"/>
            <a:ext cx="1453800" cy="6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Blue &amp; white dresses dataset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06" name="Google Shape;2906;p7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</a:t>
            </a:r>
            <a:endParaRPr/>
          </a:p>
        </p:txBody>
      </p:sp>
      <p:sp>
        <p:nvSpPr>
          <p:cNvPr id="2907" name="Google Shape;2907;p72"/>
          <p:cNvSpPr/>
          <p:nvPr/>
        </p:nvSpPr>
        <p:spPr>
          <a:xfrm>
            <a:off x="5250350" y="2520275"/>
            <a:ext cx="836700" cy="7245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72"/>
          <p:cNvSpPr/>
          <p:nvPr/>
        </p:nvSpPr>
        <p:spPr>
          <a:xfrm>
            <a:off x="2375425" y="2581175"/>
            <a:ext cx="1224250" cy="6027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imagenet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909" name="Google Shape;2909;p72"/>
          <p:cNvGrpSpPr/>
          <p:nvPr/>
        </p:nvGrpSpPr>
        <p:grpSpPr>
          <a:xfrm>
            <a:off x="4336875" y="2667700"/>
            <a:ext cx="2663650" cy="438900"/>
            <a:chOff x="3179725" y="3114300"/>
            <a:chExt cx="2663650" cy="438900"/>
          </a:xfrm>
        </p:grpSpPr>
        <p:sp>
          <p:nvSpPr>
            <p:cNvPr id="2910" name="Google Shape;2910;p72"/>
            <p:cNvSpPr txBox="1"/>
            <p:nvPr/>
          </p:nvSpPr>
          <p:spPr>
            <a:xfrm>
              <a:off x="3179725" y="3114300"/>
              <a:ext cx="3267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x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cxnSp>
          <p:nvCxnSpPr>
            <p:cNvPr id="2911" name="Google Shape;2911;p72"/>
            <p:cNvCxnSpPr>
              <a:stCxn id="2910" idx="3"/>
            </p:cNvCxnSpPr>
            <p:nvPr/>
          </p:nvCxnSpPr>
          <p:spPr>
            <a:xfrm>
              <a:off x="3506425" y="3333750"/>
              <a:ext cx="469500" cy="5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12" name="Google Shape;2912;p72"/>
            <p:cNvSpPr txBox="1"/>
            <p:nvPr/>
          </p:nvSpPr>
          <p:spPr>
            <a:xfrm>
              <a:off x="5516675" y="3114300"/>
              <a:ext cx="3267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y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cxnSp>
          <p:nvCxnSpPr>
            <p:cNvPr id="2913" name="Google Shape;2913;p72"/>
            <p:cNvCxnSpPr>
              <a:endCxn id="2912" idx="1"/>
            </p:cNvCxnSpPr>
            <p:nvPr/>
          </p:nvCxnSpPr>
          <p:spPr>
            <a:xfrm>
              <a:off x="5047175" y="3331050"/>
              <a:ext cx="469500" cy="2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14" name="Google Shape;2914;p72"/>
          <p:cNvSpPr/>
          <p:nvPr/>
        </p:nvSpPr>
        <p:spPr>
          <a:xfrm>
            <a:off x="2826013" y="3672725"/>
            <a:ext cx="323075" cy="3374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2915" name="Google Shape;2915;p72"/>
          <p:cNvGrpSpPr/>
          <p:nvPr/>
        </p:nvGrpSpPr>
        <p:grpSpPr>
          <a:xfrm>
            <a:off x="4336875" y="3810700"/>
            <a:ext cx="2663650" cy="438900"/>
            <a:chOff x="3179725" y="3114300"/>
            <a:chExt cx="2663650" cy="438900"/>
          </a:xfrm>
        </p:grpSpPr>
        <p:sp>
          <p:nvSpPr>
            <p:cNvPr id="2916" name="Google Shape;2916;p72"/>
            <p:cNvSpPr txBox="1"/>
            <p:nvPr/>
          </p:nvSpPr>
          <p:spPr>
            <a:xfrm>
              <a:off x="3179725" y="3114300"/>
              <a:ext cx="3267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x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cxnSp>
          <p:nvCxnSpPr>
            <p:cNvPr id="2917" name="Google Shape;2917;p72"/>
            <p:cNvCxnSpPr>
              <a:stCxn id="2916" idx="3"/>
            </p:cNvCxnSpPr>
            <p:nvPr/>
          </p:nvCxnSpPr>
          <p:spPr>
            <a:xfrm>
              <a:off x="3506425" y="3333750"/>
              <a:ext cx="469500" cy="5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18" name="Google Shape;2918;p72"/>
            <p:cNvSpPr txBox="1"/>
            <p:nvPr/>
          </p:nvSpPr>
          <p:spPr>
            <a:xfrm>
              <a:off x="5516675" y="3114300"/>
              <a:ext cx="3267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roid Serif"/>
                  <a:ea typeface="Droid Serif"/>
                  <a:cs typeface="Droid Serif"/>
                  <a:sym typeface="Droid Serif"/>
                </a:rPr>
                <a:t>y</a:t>
              </a:r>
              <a:endParaRPr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cxnSp>
          <p:nvCxnSpPr>
            <p:cNvPr id="2919" name="Google Shape;2919;p72"/>
            <p:cNvCxnSpPr>
              <a:endCxn id="2918" idx="1"/>
            </p:cNvCxnSpPr>
            <p:nvPr/>
          </p:nvCxnSpPr>
          <p:spPr>
            <a:xfrm>
              <a:off x="5047175" y="3331050"/>
              <a:ext cx="469500" cy="2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20" name="Google Shape;2920;p72"/>
          <p:cNvSpPr/>
          <p:nvPr/>
        </p:nvSpPr>
        <p:spPr>
          <a:xfrm>
            <a:off x="5250350" y="3587075"/>
            <a:ext cx="836700" cy="7245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p7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learning well? Be careful with learning rates!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Divide your dataset into train and test set to see how well your NN generalizes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Get more data (!)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you can’t get more data, fine tune</a:t>
            </a:r>
            <a:endParaRPr/>
          </a:p>
        </p:txBody>
      </p:sp>
      <p:sp>
        <p:nvSpPr>
          <p:cNvPr id="2926" name="Google Shape;2926;p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Advice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7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coming!</a:t>
            </a:r>
            <a:endParaRPr/>
          </a:p>
        </p:txBody>
      </p:sp>
      <p:sp>
        <p:nvSpPr>
          <p:cNvPr id="2932" name="Google Shape;2932;p74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 did not talk about: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tf.Queue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Convolutions - if your attributes are space-invariant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Recurrency - if your data has a time component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Always check the documentation! (or the source)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tensorflow.org		github.com/tensorflow/tensorflow</a:t>
            </a:r>
            <a:endParaRPr/>
          </a:p>
        </p:txBody>
      </p:sp>
      <p:pic>
        <p:nvPicPr>
          <p:cNvPr id="2933" name="Google Shape;29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5" y="2847975"/>
            <a:ext cx="3862524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25" y="2847975"/>
            <a:ext cx="399521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7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coming!</a:t>
            </a:r>
            <a:endParaRPr/>
          </a:p>
        </p:txBody>
      </p:sp>
      <p:sp>
        <p:nvSpPr>
          <p:cNvPr id="2940" name="Google Shape;2940;p75"/>
          <p:cNvSpPr txBox="1">
            <a:spLocks noGrp="1"/>
          </p:cNvSpPr>
          <p:nvPr>
            <p:ph type="body" idx="4294967295"/>
          </p:nvPr>
        </p:nvSpPr>
        <p:spPr>
          <a:xfrm>
            <a:off x="471900" y="852275"/>
            <a:ext cx="8222100" cy="4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I did not talk about: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tf.Queue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Convolutions - if your attributes are space-invariant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Recurrency - if your data has a time component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Always check the documentation! (or the source)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tensorflow.org		github.com/tensorflow/tensorflow</a:t>
            </a:r>
            <a:endParaRPr/>
          </a:p>
        </p:txBody>
      </p:sp>
      <p:pic>
        <p:nvPicPr>
          <p:cNvPr id="2941" name="Google Shape;294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5" y="2847975"/>
            <a:ext cx="3862524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Google Shape;294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25" y="2847975"/>
            <a:ext cx="3995215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3" name="Google Shape;2943;p75"/>
          <p:cNvSpPr txBox="1"/>
          <p:nvPr/>
        </p:nvSpPr>
        <p:spPr>
          <a:xfrm rot="659115">
            <a:off x="6796604" y="4327330"/>
            <a:ext cx="2356785" cy="372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You, too, can contribute!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44" name="Google Shape;2944;p75"/>
          <p:cNvCxnSpPr>
            <a:stCxn id="2943" idx="2"/>
          </p:cNvCxnSpPr>
          <p:nvPr/>
        </p:nvCxnSpPr>
        <p:spPr>
          <a:xfrm rot="5400000">
            <a:off x="7364496" y="4191104"/>
            <a:ext cx="69600" cy="108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9" name="Google Shape;294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0" name="Google Shape;2950;p76"/>
          <p:cNvSpPr txBox="1"/>
          <p:nvPr/>
        </p:nvSpPr>
        <p:spPr>
          <a:xfrm>
            <a:off x="3193950" y="3468900"/>
            <a:ext cx="2756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Wed Feb 15, 2017, MTV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F31"/>
        </a:solidFill>
        <a:effectLst/>
      </p:bgPr>
    </p:bg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77"/>
          <p:cNvSpPr txBox="1">
            <a:spLocks noGrp="1"/>
          </p:cNvSpPr>
          <p:nvPr>
            <p:ph type="title"/>
          </p:nvPr>
        </p:nvSpPr>
        <p:spPr>
          <a:xfrm>
            <a:off x="471900" y="365737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TensorFlow Dev Summit Agenda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2956" name="Google Shape;2956;p77"/>
          <p:cNvSpPr txBox="1">
            <a:spLocks noGrp="1"/>
          </p:cNvSpPr>
          <p:nvPr>
            <p:ph type="body" idx="4294967295"/>
          </p:nvPr>
        </p:nvSpPr>
        <p:spPr>
          <a:xfrm>
            <a:off x="471900" y="1466150"/>
            <a:ext cx="8222100" cy="3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XLA: TensorFlow, Compiled!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Todd Wang and Chris Leary</a:t>
            </a:r>
            <a:r>
              <a:rPr lang="en" sz="1350">
                <a:solidFill>
                  <a:srgbClr val="545454"/>
                </a:solidFill>
              </a:rPr>
              <a:t> </a:t>
            </a:r>
            <a:endParaRPr sz="1350">
              <a:solidFill>
                <a:srgbClr val="545454"/>
              </a:solidFill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TensorFlow High-Level API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Martin Wicke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Keras and TensorFlow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François Chollet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Distributed TensorFlow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Derek Murray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Creating Art &amp; Music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Project Magenta with Doug Eck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TensorFlow Ecosystem: Hadoop and More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Jonathan Hseu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Serving Models in Production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TensorFlow Serving with Noah Fidel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Memorization + Generalization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TensorFlow Wide and Deep with Heng-Tze Cheng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Hands-on TensorBoard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Dandelion Mane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Mobile and Embedded TensorFlow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Pete Warden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ML Toolkit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Ashish Agarwal</a:t>
            </a:r>
            <a:endParaRPr sz="135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Sequence Models and the RNN API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Eugene Brevdo</a:t>
            </a:r>
            <a:endParaRPr sz="135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solidFill>
                  <a:srgbClr val="A0A0A0"/>
                </a:solidFill>
              </a:rPr>
              <a:t>TensorFlow in Health</a:t>
            </a:r>
            <a:r>
              <a:rPr lang="en" sz="1350">
                <a:solidFill>
                  <a:srgbClr val="A0A0A0"/>
                </a:solidFill>
              </a:rPr>
              <a:t> </a:t>
            </a:r>
            <a:r>
              <a:rPr lang="en" sz="1350"/>
              <a:t>with Lily Peng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2957" name="Google Shape;2957;p77"/>
          <p:cNvSpPr txBox="1"/>
          <p:nvPr/>
        </p:nvSpPr>
        <p:spPr>
          <a:xfrm>
            <a:off x="4079400" y="4090850"/>
            <a:ext cx="4614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hlink"/>
                </a:solidFill>
                <a:hlinkClick r:id="rId3"/>
              </a:rPr>
              <a:t>videos</a:t>
            </a:r>
            <a:endParaRPr sz="2400"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78"/>
          <p:cNvSpPr/>
          <p:nvPr/>
        </p:nvSpPr>
        <p:spPr>
          <a:xfrm rot="-121674">
            <a:off x="-58582" y="415621"/>
            <a:ext cx="9283314" cy="8011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3" name="Google Shape;296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9416">
            <a:off x="660995" y="1495678"/>
            <a:ext cx="2227050" cy="21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4" name="Google Shape;2964;p78"/>
          <p:cNvSpPr txBox="1">
            <a:spLocks noGrp="1"/>
          </p:cNvSpPr>
          <p:nvPr>
            <p:ph type="title"/>
          </p:nvPr>
        </p:nvSpPr>
        <p:spPr>
          <a:xfrm rot="-129463">
            <a:off x="2800197" y="1507926"/>
            <a:ext cx="4430241" cy="1916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Agency meets</a:t>
            </a:r>
            <a:br>
              <a:rPr lang="en" sz="2400"/>
            </a:br>
            <a:r>
              <a:rPr lang="en" sz="2400"/>
              <a:t>every Wednesday</a:t>
            </a:r>
            <a:br>
              <a:rPr lang="en" sz="2400"/>
            </a:br>
            <a:r>
              <a:rPr lang="en" sz="2400"/>
              <a:t>6:30PM CCB 345</a:t>
            </a:r>
            <a:endParaRPr sz="2400"/>
          </a:p>
        </p:txBody>
      </p:sp>
      <p:pic>
        <p:nvPicPr>
          <p:cNvPr id="2965" name="Google Shape;296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9415">
            <a:off x="6178627" y="3732047"/>
            <a:ext cx="2534376" cy="4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6" name="Google Shape;2966;p78"/>
          <p:cNvSpPr txBox="1">
            <a:spLocks noGrp="1"/>
          </p:cNvSpPr>
          <p:nvPr>
            <p:ph type="title"/>
          </p:nvPr>
        </p:nvSpPr>
        <p:spPr>
          <a:xfrm rot="-129463">
            <a:off x="1571558" y="3109284"/>
            <a:ext cx="4430241" cy="19168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Big O meets</a:t>
            </a:r>
            <a:br>
              <a:rPr lang="en" sz="2400"/>
            </a:br>
            <a:r>
              <a:rPr lang="en" sz="2400"/>
              <a:t>every Monday</a:t>
            </a:r>
            <a:br>
              <a:rPr lang="en" sz="2400"/>
            </a:br>
            <a:r>
              <a:rPr lang="en" sz="2400"/>
              <a:t>6:00PM ES&amp;T L1175</a:t>
            </a:r>
            <a:endParaRPr sz="2400"/>
          </a:p>
        </p:txBody>
      </p:sp>
      <p:sp>
        <p:nvSpPr>
          <p:cNvPr id="2967" name="Google Shape;2967;p78"/>
          <p:cNvSpPr txBox="1">
            <a:spLocks noGrp="1"/>
          </p:cNvSpPr>
          <p:nvPr>
            <p:ph type="title"/>
          </p:nvPr>
        </p:nvSpPr>
        <p:spPr>
          <a:xfrm rot="-121569">
            <a:off x="472005" y="433592"/>
            <a:ext cx="8222141" cy="767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6"/>
                </a:solidFill>
              </a:rPr>
              <a:t>If you liked this stuff...</a:t>
            </a:r>
            <a:endParaRPr sz="3200" b="1">
              <a:solidFill>
                <a:schemeClr val="accent6"/>
              </a:solidFill>
            </a:endParaRPr>
          </a:p>
        </p:txBody>
      </p:sp>
      <p:sp>
        <p:nvSpPr>
          <p:cNvPr id="2968" name="Google Shape;2968;p78"/>
          <p:cNvSpPr txBox="1">
            <a:spLocks noGrp="1"/>
          </p:cNvSpPr>
          <p:nvPr>
            <p:ph type="title"/>
          </p:nvPr>
        </p:nvSpPr>
        <p:spPr>
          <a:xfrm rot="-129380">
            <a:off x="5857914" y="1576947"/>
            <a:ext cx="2726831" cy="638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projects</a:t>
            </a:r>
            <a:endParaRPr sz="1800"/>
          </a:p>
        </p:txBody>
      </p:sp>
      <p:sp>
        <p:nvSpPr>
          <p:cNvPr id="2969" name="Google Shape;2969;p78"/>
          <p:cNvSpPr txBox="1">
            <a:spLocks noGrp="1"/>
          </p:cNvSpPr>
          <p:nvPr>
            <p:ph type="title"/>
          </p:nvPr>
        </p:nvSpPr>
        <p:spPr>
          <a:xfrm rot="-129380">
            <a:off x="6046358" y="2341982"/>
            <a:ext cx="2726831" cy="638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paper reading group</a:t>
            </a:r>
            <a:endParaRPr sz="1800"/>
          </a:p>
        </p:txBody>
      </p:sp>
      <p:sp>
        <p:nvSpPr>
          <p:cNvPr id="2970" name="Google Shape;2970;p78"/>
          <p:cNvSpPr txBox="1">
            <a:spLocks noGrp="1"/>
          </p:cNvSpPr>
          <p:nvPr>
            <p:ph type="title"/>
          </p:nvPr>
        </p:nvSpPr>
        <p:spPr>
          <a:xfrm rot="-129380">
            <a:off x="6202773" y="1941923"/>
            <a:ext cx="2726831" cy="6388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machine learning talks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p79"/>
          <p:cNvSpPr/>
          <p:nvPr/>
        </p:nvSpPr>
        <p:spPr>
          <a:xfrm rot="-303569">
            <a:off x="-58584" y="415694"/>
            <a:ext cx="9283371" cy="801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79"/>
          <p:cNvSpPr txBox="1">
            <a:spLocks noGrp="1"/>
          </p:cNvSpPr>
          <p:nvPr>
            <p:ph type="title"/>
          </p:nvPr>
        </p:nvSpPr>
        <p:spPr>
          <a:xfrm rot="-303433">
            <a:off x="472055" y="433690"/>
            <a:ext cx="8222308" cy="7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6"/>
                </a:solidFill>
              </a:rPr>
              <a:t>Come back in 2 weeks!</a:t>
            </a:r>
            <a:endParaRPr sz="3200" b="1">
              <a:solidFill>
                <a:schemeClr val="accent6"/>
              </a:solidFill>
            </a:endParaRPr>
          </a:p>
        </p:txBody>
      </p:sp>
      <p:sp>
        <p:nvSpPr>
          <p:cNvPr id="2977" name="Google Shape;2977;p79"/>
          <p:cNvSpPr/>
          <p:nvPr/>
        </p:nvSpPr>
        <p:spPr>
          <a:xfrm rot="-306737">
            <a:off x="-415377" y="1493310"/>
            <a:ext cx="10002490" cy="26186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79"/>
          <p:cNvSpPr txBox="1">
            <a:spLocks noGrp="1"/>
          </p:cNvSpPr>
          <p:nvPr>
            <p:ph type="ctrTitle" idx="4294967295"/>
          </p:nvPr>
        </p:nvSpPr>
        <p:spPr>
          <a:xfrm rot="-321127">
            <a:off x="1496225" y="1282701"/>
            <a:ext cx="6197720" cy="154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 i="1">
                <a:solidFill>
                  <a:schemeClr val="accent6"/>
                </a:solidFill>
              </a:rPr>
              <a:t>TensorFlow</a:t>
            </a:r>
            <a:endParaRPr sz="6500"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9" name="Google Shape;2979;p79"/>
          <p:cNvSpPr txBox="1">
            <a:spLocks noGrp="1"/>
          </p:cNvSpPr>
          <p:nvPr>
            <p:ph type="subTitle" idx="4294967295"/>
          </p:nvPr>
        </p:nvSpPr>
        <p:spPr>
          <a:xfrm rot="-319484">
            <a:off x="248262" y="3629162"/>
            <a:ext cx="8754277" cy="789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i="1">
                <a:solidFill>
                  <a:schemeClr val="accent6"/>
                </a:solidFill>
              </a:rPr>
              <a:t>Implement deep learning to detect Parkinson’s, choose robot actions, and generate Reddit Roasts</a:t>
            </a:r>
            <a:endParaRPr sz="1500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0" name="Google Shape;2980;p79"/>
          <p:cNvSpPr txBox="1">
            <a:spLocks noGrp="1"/>
          </p:cNvSpPr>
          <p:nvPr>
            <p:ph type="ctrTitle" idx="4294967295"/>
          </p:nvPr>
        </p:nvSpPr>
        <p:spPr>
          <a:xfrm rot="-321177">
            <a:off x="3065374" y="1880146"/>
            <a:ext cx="5939503" cy="154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b="1" i="1">
                <a:solidFill>
                  <a:schemeClr val="accent6"/>
                </a:solidFill>
              </a:rPr>
              <a:t>Workshop</a:t>
            </a:r>
            <a:endParaRPr sz="6500" b="1" i="1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1" name="Google Shape;2981;p79"/>
          <p:cNvSpPr txBox="1"/>
          <p:nvPr/>
        </p:nvSpPr>
        <p:spPr>
          <a:xfrm>
            <a:off x="3959275" y="4548051"/>
            <a:ext cx="50904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Willie Agnew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4294967295"/>
          </p:nvPr>
        </p:nvSpPr>
        <p:spPr>
          <a:xfrm>
            <a:off x="471900" y="1901757"/>
            <a:ext cx="82221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Some examples of classifiers:</a:t>
            </a:r>
            <a:endParaRPr/>
          </a:p>
        </p:txBody>
      </p:sp>
      <p:pic>
        <p:nvPicPr>
          <p:cNvPr id="149" name="Google Shape;149;p19" descr="CART_tree_titanic_survivo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375" y="2478757"/>
            <a:ext cx="1240400" cy="11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 descr="Svm_max_sep_hyperplane_with_margin.png"/>
          <p:cNvPicPr preferRelativeResize="0"/>
          <p:nvPr/>
        </p:nvPicPr>
        <p:blipFill rotWithShape="1">
          <a:blip r:embed="rId4">
            <a:alphaModFix/>
          </a:blip>
          <a:srcRect b="5749"/>
          <a:stretch/>
        </p:blipFill>
        <p:spPr>
          <a:xfrm>
            <a:off x="4036538" y="2427707"/>
            <a:ext cx="1102424" cy="1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1224275" y="3574457"/>
            <a:ext cx="20256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decision trees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586475" y="3574457"/>
            <a:ext cx="20256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SVMs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5948652" y="3574472"/>
            <a:ext cx="20256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K-means clustering</a:t>
            </a:r>
            <a:endParaRPr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19" descr="kmeans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7775" y="2427707"/>
            <a:ext cx="1527349" cy="10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>
            <a:spLocks noGrp="1"/>
          </p:cNvSpPr>
          <p:nvPr>
            <p:ph type="body" idx="4294967295"/>
          </p:nvPr>
        </p:nvSpPr>
        <p:spPr>
          <a:xfrm>
            <a:off x="471900" y="1004675"/>
            <a:ext cx="8222100" cy="11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ML is how we make computers learn these functions automatically</a:t>
            </a:r>
            <a:endParaRPr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vs writing down explicit rules to manipulate the data</a:t>
            </a:r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4294967295"/>
          </p:nvPr>
        </p:nvSpPr>
        <p:spPr>
          <a:xfrm>
            <a:off x="471900" y="4111557"/>
            <a:ext cx="82221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/>
              <a:t>Today, we’ll talk about </a:t>
            </a:r>
            <a:r>
              <a:rPr lang="en" b="1"/>
              <a:t>supervised learning</a:t>
            </a:r>
            <a:endParaRPr b="1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Others: unsupervised learning, reinforcement learning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has high-level features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Some of those features are called labels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extract those features and labels from data using classifiers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Machine Learning is how computers learn to do this (train classifiers)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Supervised Learning is ML where you learn from labeled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Neural Networks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6978</Words>
  <Application>Microsoft Office PowerPoint</Application>
  <PresentationFormat>On-screen Show (16:9)</PresentationFormat>
  <Paragraphs>1209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Lato</vt:lpstr>
      <vt:lpstr>Roboto</vt:lpstr>
      <vt:lpstr>Source Code Pro</vt:lpstr>
      <vt:lpstr>Droid Serif</vt:lpstr>
      <vt:lpstr>Material</vt:lpstr>
      <vt:lpstr>Deep Learning</vt:lpstr>
      <vt:lpstr>Agenda</vt:lpstr>
      <vt:lpstr>Part 1: Machine Learning</vt:lpstr>
      <vt:lpstr>Data all around us</vt:lpstr>
      <vt:lpstr>Data has High-Level Features</vt:lpstr>
      <vt:lpstr>The problem we’re trying to solve</vt:lpstr>
      <vt:lpstr>Machine Learning</vt:lpstr>
      <vt:lpstr>Machine Learning</vt:lpstr>
      <vt:lpstr>Part 2: Neural Networks</vt:lpstr>
      <vt:lpstr>Labels depend on data</vt:lpstr>
      <vt:lpstr>Labels depend on attributes in different amounts</vt:lpstr>
      <vt:lpstr>Label Computation</vt:lpstr>
      <vt:lpstr>What kinds of functions can a Perceptron model?</vt:lpstr>
      <vt:lpstr>Deep Learning</vt:lpstr>
      <vt:lpstr>Gradient Descent</vt:lpstr>
      <vt:lpstr>Backpropagation</vt:lpstr>
      <vt:lpstr>Neural Networks</vt:lpstr>
      <vt:lpstr>Part 3: NN Abstractions</vt:lpstr>
      <vt:lpstr>How to represent a Neural Network in code?</vt:lpstr>
      <vt:lpstr>Batch of examples</vt:lpstr>
      <vt:lpstr>Whole layer + batch of examples</vt:lpstr>
      <vt:lpstr>Representing an entire neural network</vt:lpstr>
      <vt:lpstr>Computational Graphs</vt:lpstr>
      <vt:lpstr>NN Abstractions</vt:lpstr>
      <vt:lpstr>Part 4: TensorFlow</vt:lpstr>
      <vt:lpstr>A library for creating computation graphs</vt:lpstr>
      <vt:lpstr>Placeholders</vt:lpstr>
      <vt:lpstr>dTypes, shapes</vt:lpstr>
      <vt:lpstr>mnist</vt:lpstr>
      <vt:lpstr>Variables</vt:lpstr>
      <vt:lpstr>Initializers</vt:lpstr>
      <vt:lpstr>Math operations</vt:lpstr>
      <vt:lpstr>Activation functions</vt:lpstr>
      <vt:lpstr>Layer 2</vt:lpstr>
      <vt:lpstr>Note how we’re building on top of last layer</vt:lpstr>
      <vt:lpstr>Defining cross entropy loss</vt:lpstr>
      <vt:lpstr>Get mean cross entropy across examples</vt:lpstr>
      <vt:lpstr>Optimizer</vt:lpstr>
      <vt:lpstr>Optimizer</vt:lpstr>
      <vt:lpstr>Start session (interface with underlying graph)</vt:lpstr>
      <vt:lpstr>Training steps</vt:lpstr>
      <vt:lpstr>Get mini batch of examples</vt:lpstr>
      <vt:lpstr>Run train_step operation, feeding examples to placeholders</vt:lpstr>
      <vt:lpstr>Run train_step operation, feeding examples to placeholders</vt:lpstr>
      <vt:lpstr>Test model after training (we’ll talk about this later)</vt:lpstr>
      <vt:lpstr>Test model after training (we’ll talk about this later)</vt:lpstr>
      <vt:lpstr>Advanced things: summaries</vt:lpstr>
      <vt:lpstr>Advanced things: summaries</vt:lpstr>
      <vt:lpstr>Advanced things: summaries</vt:lpstr>
      <vt:lpstr>Advanced things: summaries</vt:lpstr>
      <vt:lpstr>TensorBoard</vt:lpstr>
      <vt:lpstr>Fun Fact: Distributed Learning</vt:lpstr>
      <vt:lpstr>Fun Fact: Distributed Learning</vt:lpstr>
      <vt:lpstr>TensorFlow</vt:lpstr>
      <vt:lpstr>Part 5: Practical Advice</vt:lpstr>
      <vt:lpstr>Careful with Learning Rates</vt:lpstr>
      <vt:lpstr>Underfitting Overfitting</vt:lpstr>
      <vt:lpstr>Test your model!</vt:lpstr>
      <vt:lpstr>Get lots of data</vt:lpstr>
      <vt:lpstr>Fine Tuning</vt:lpstr>
      <vt:lpstr>Practical Advice</vt:lpstr>
      <vt:lpstr>Thanks for coming!</vt:lpstr>
      <vt:lpstr>Thanks for coming!</vt:lpstr>
      <vt:lpstr>PowerPoint Presentation</vt:lpstr>
      <vt:lpstr>TensorFlow Dev Summit Agenda</vt:lpstr>
      <vt:lpstr>The Agency meets every Wednesday 6:30PM CCB 345</vt:lpstr>
      <vt:lpstr>Come back in 2 weeks!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cp:lastModifiedBy>Ramaswami, Arvind</cp:lastModifiedBy>
  <cp:revision>4</cp:revision>
  <dcterms:modified xsi:type="dcterms:W3CDTF">2018-09-07T21:50:35Z</dcterms:modified>
</cp:coreProperties>
</file>